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presProps" Target="presProps.xml"/>
  <Relationship Id="rId23" Type="http://schemas.openxmlformats.org/officeDocument/2006/relationships/viewProps" Target="viewProps.xml"/>
  <Relationship Id="rId2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971507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d727b8b16c00b82e145d7ecc792cd3826.jpg"/>
  <Relationship Id="rId3" Type="http://schemas.openxmlformats.org/officeDocument/2006/relationships/image" Target="../media/ce13db1b86e8815eee8828c1b1c0bae42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905d337e40ec0ff1fec278b565ac029.jpg"/>
  <Relationship Id="rId3" Type="http://schemas.openxmlformats.org/officeDocument/2006/relationships/image" Target="../media/5f7b474ca6c221fe3f57c4afd13db033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75c18f53c76d4abf985cc575d447032.jpg"/>
  <Relationship Id="rId3" Type="http://schemas.openxmlformats.org/officeDocument/2006/relationships/image" Target="../media/23f174ee06510b08a0ec290405106601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c3d12ff26a97653cc1db10187317b0035.jpg"/>
  <Relationship Id="rId3" Type="http://schemas.openxmlformats.org/officeDocument/2006/relationships/image" Target="../media/daee16561aab6a7ad006b10130b4a9ec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c76bb64cf32a046ee2d6a60fbb83c338.jpg"/>
  <Relationship Id="rId3" Type="http://schemas.openxmlformats.org/officeDocument/2006/relationships/image" Target="../media/1a5b36b2d3e3250ba1a3e7c8b32e4916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98c8f4da63639f6d184f395ed738a6641.jpg"/>
  <Relationship Id="rId3" Type="http://schemas.openxmlformats.org/officeDocument/2006/relationships/image" Target="../media/ae97c2f4f9025977321917b3246bf3c14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7be2ea5706f744cb8788eeb2b876aa44.jpg"/>
  <Relationship Id="rId3" Type="http://schemas.openxmlformats.org/officeDocument/2006/relationships/image" Target="../media/cfeea48a2309b797b25a87ac036195ba4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ea07135d4bb3b0b4fe50a403c376e047.jpg"/>
  <Relationship Id="rId3" Type="http://schemas.openxmlformats.org/officeDocument/2006/relationships/image" Target="../media/baf102c12eb107ef6a46f109b76753314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8e77ad07dec99200ead91eb1d8dae1050.jpg"/>
  <Relationship Id="rId3" Type="http://schemas.openxmlformats.org/officeDocument/2006/relationships/image" Target="../media/3dfbe1205c76459582e66da7f1c77bdc51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d3f21871d57110e623d0aac0b16840353.jpg"/>
  <Relationship Id="rId3" Type="http://schemas.openxmlformats.org/officeDocument/2006/relationships/image" Target="../media/dc9f17828d395f45868241fa53463564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0c4086e82287a02c982eb99f1f6dfbc2.jpg"/>
  <Relationship Id="rId3" Type="http://schemas.openxmlformats.org/officeDocument/2006/relationships/image" Target="../media/40eb45597d6f5e50235f197a9affe4c53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b5cb594bcf1289773f227d9ddd4675.jpg"/>
  <Relationship Id="rId3" Type="http://schemas.openxmlformats.org/officeDocument/2006/relationships/image" Target="../media/5a038bf811219efd9fbb89de5d6cb53b6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ff6b9a28586638df3e113c6c4165f08.jpg"/>
  <Relationship Id="rId3" Type="http://schemas.openxmlformats.org/officeDocument/2006/relationships/image" Target="../media/47a74ea37a3686b622d8a75041c0d01b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16471d4178bc0def683ff31b4b913a511.jpg"/>
  <Relationship Id="rId3" Type="http://schemas.openxmlformats.org/officeDocument/2006/relationships/image" Target="../media/7e541526aeb6d7c6d751ee0ea200f4b81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cfe4504d966fb11b299f560852025914.jpg"/>
  <Relationship Id="rId3" Type="http://schemas.openxmlformats.org/officeDocument/2006/relationships/image" Target="../media/52f2cf4870997e4c9dd852184bc8147b1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0ab476005a0a9b5f52b5ee6cbeae117.jpg"/>
  <Relationship Id="rId3" Type="http://schemas.openxmlformats.org/officeDocument/2006/relationships/image" Target="../media/df5c2ad047031d8dcf1cdc871765c76318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2de0334fc0bc65bf882e5e3c4513eb20.jpg"/>
  <Relationship Id="rId3" Type="http://schemas.openxmlformats.org/officeDocument/2006/relationships/image" Target="../media/88bbb4246c3acf1e2410499c7d428be721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9df518950a56ba1ef98cb59edc5555f23.jpg"/>
  <Relationship Id="rId3" Type="http://schemas.openxmlformats.org/officeDocument/2006/relationships/image" Target="../media/df9aa7312a3bc2adb0a54554b07ef4442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wariya tea stal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2946321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1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 Moh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1236645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8:4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vtar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2863551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7:1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u Bhai tea stal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5396217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6:1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2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k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25078443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5:2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ar Halwai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99639541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31:4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kesh jogi k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0507635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29:0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ishan La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8863298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25:3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der bhagat k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03496785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23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eev kuma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1632355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8:57:1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shil kuma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9913326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8:1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Omi pya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01563249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4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ok misth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1699782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52:1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upchand sweet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7509846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9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hote Lal juic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81465557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7:5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bir singh namkee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3089764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4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shish chakhna Shop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6612365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4:0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296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La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40455312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erican Club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2-2026 09:42:3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4">
  <a:themeElements>
    <a:clrScheme name="Theme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4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2026-02-10T04:45:45Z</dcterms:created>
  <dcterms:modified xsi:type="dcterms:W3CDTF">2026-02-10T04:45:45Z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