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presProps" Target="presProps.xml"/>
  <Relationship Id="rId23" Type="http://schemas.openxmlformats.org/officeDocument/2006/relationships/viewProps" Target="viewProps.xml"/>
  <Relationship Id="rId2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971492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f2201c7de82f0d855b2d6f0a3f8201226.jpg"/>
  <Relationship Id="rId3" Type="http://schemas.openxmlformats.org/officeDocument/2006/relationships/image" Target="../media/d57273c647ad24c21207f7f82369c7e8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ea641d3fcea73cb1cf42ca60a8ddc629.jpg"/>
  <Relationship Id="rId3" Type="http://schemas.openxmlformats.org/officeDocument/2006/relationships/image" Target="../media/de0352e082f23db9df7f1d331c2de420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ae72b13818f494a0d562719b571e832.jpg"/>
  <Relationship Id="rId3" Type="http://schemas.openxmlformats.org/officeDocument/2006/relationships/image" Target="../media/dcc903167651f6ef8f283f6d8cbb9260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1ecdace25de3b2bebbc39233d0ad7b835.jpg"/>
  <Relationship Id="rId3" Type="http://schemas.openxmlformats.org/officeDocument/2006/relationships/image" Target="../media/e095402ed52a682487245916a06637d9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f013a9b745836ffbf02c488d0db95138.jpg"/>
  <Relationship Id="rId3" Type="http://schemas.openxmlformats.org/officeDocument/2006/relationships/image" Target="../media/9da53cedb0e2532f6f12ec9935ac1f95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c280f88d20d9d649fd0f214f6d671a341.jpg"/>
  <Relationship Id="rId3" Type="http://schemas.openxmlformats.org/officeDocument/2006/relationships/image" Target="../media/833bba2cf959df8381e685ad251e9e1b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de4e5463ad17e6fa3bda3d2cc1f91d044.jpg"/>
  <Relationship Id="rId3" Type="http://schemas.openxmlformats.org/officeDocument/2006/relationships/image" Target="../media/6eef43d70e1927b1bf1be3dadf02789a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780d99b286fcef1a2408a505b2616c247.jpg"/>
  <Relationship Id="rId3" Type="http://schemas.openxmlformats.org/officeDocument/2006/relationships/image" Target="../media/8193051e80661a0847c1f4ce1ab847e9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6476238316e164b27c1ffa603455b650.jpg"/>
  <Relationship Id="rId3" Type="http://schemas.openxmlformats.org/officeDocument/2006/relationships/image" Target="../media/ce4554f2cde811ef9251e5dac1876af7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a747bf008ed7d07aea1dee6540dd7f53.jpg"/>
  <Relationship Id="rId3" Type="http://schemas.openxmlformats.org/officeDocument/2006/relationships/image" Target="../media/fa957c232a6502eb6b65318265a4e0a5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f1e806ad7474d678a823587b4e127a2.jpg"/>
  <Relationship Id="rId3" Type="http://schemas.openxmlformats.org/officeDocument/2006/relationships/image" Target="../media/c01c41fc6bae8314197a5a15164d89213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8be0c3b3b66e76daf6700ab8cbf1285.jpg"/>
  <Relationship Id="rId3" Type="http://schemas.openxmlformats.org/officeDocument/2006/relationships/image" Target="../media/bf193130cc579d0c859a3b4432ad2abb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a599e0deb4e29e41ea7af3b54fdbe4a8.jpg"/>
  <Relationship Id="rId3" Type="http://schemas.openxmlformats.org/officeDocument/2006/relationships/image" Target="../media/b4a9f31d6337111a39a9b7518096f099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f8d870ba6b4a2ac756658629e0e11.jpg"/>
  <Relationship Id="rId3" Type="http://schemas.openxmlformats.org/officeDocument/2006/relationships/image" Target="../media/f18ead79ce2522e620081f2f65824076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854996d08abd06244ae7bf5c7082db14.jpg"/>
  <Relationship Id="rId3" Type="http://schemas.openxmlformats.org/officeDocument/2006/relationships/image" Target="../media/c8713e99dccbfcefba2c50ff39d198cf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9ab4c63b27eca5a10af579a09eb5d7717.jpg"/>
  <Relationship Id="rId3" Type="http://schemas.openxmlformats.org/officeDocument/2006/relationships/image" Target="../media/d360e9fccee04cf1637f599a09cf9b57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fd778e643f4b2a3decb05f06d7c79520.jpg"/>
  <Relationship Id="rId3" Type="http://schemas.openxmlformats.org/officeDocument/2006/relationships/image" Target="../media/4183b254b19ffa298b87853c1b6f24c6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a04dee9418e293038613b6ee87b2f623.jpg"/>
  <Relationship Id="rId3" Type="http://schemas.openxmlformats.org/officeDocument/2006/relationships/image" Target="../media/c78e74780f4285a1bc3bb9315cafa11b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wariya tea stal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294632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1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Mo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1236645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8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vtar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2863551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7:1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u Bhai tea stal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5396217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6:1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2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k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25078443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5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Halwai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9963954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1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kesh jogi k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0507635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9:0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ishan L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8863298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5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bhagat k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03496785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3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eev kuma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163235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8:57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shil kuma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9913326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8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i pya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01563249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4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mist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1699782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2:1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pchand sweet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509846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9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hote Lal juic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1465557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7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bir singh namkee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3089764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4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shish chakhna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661236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4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L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4045531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2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3">
  <a:themeElements>
    <a:clrScheme name="Theme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3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2026-02-10T04:43:16Z</dcterms:created>
  <dcterms:modified xsi:type="dcterms:W3CDTF">2026-02-10T04:43:16Z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