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18288000" cy="10287000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presProps" Target="presProps.xml"/>
  <Relationship Id="rId23" Type="http://schemas.openxmlformats.org/officeDocument/2006/relationships/viewProps" Target="viewProps.xml"/>
  <Relationship Id="rId24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59714843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f6803fa55627940f0de1c06e125dfd726.jpg"/>
  <Relationship Id="rId3" Type="http://schemas.openxmlformats.org/officeDocument/2006/relationships/image" Target="../media/6eea66147646090e214a3ad486dd9e5027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a3bd02aaa16931751a1bc98d8245aa429.jpg"/>
  <Relationship Id="rId3" Type="http://schemas.openxmlformats.org/officeDocument/2006/relationships/image" Target="../media/0e77041d875b39780cc3a1df1b2f26cc30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512dfd4325ebf1ef6c1b674ee1f62dd32.jpg"/>
  <Relationship Id="rId3" Type="http://schemas.openxmlformats.org/officeDocument/2006/relationships/image" Target="../media/20bf81410ba6ac8dcb030da25e875f2033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d3febfea8b6847db7700b9a11545635.jpg"/>
  <Relationship Id="rId3" Type="http://schemas.openxmlformats.org/officeDocument/2006/relationships/image" Target="../media/2d4117178bb9f72e947a9de5086a3a8f36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17c87e33b4af37a167b02b2628f09ab38.jpg"/>
  <Relationship Id="rId3" Type="http://schemas.openxmlformats.org/officeDocument/2006/relationships/image" Target="../media/16177f7d04edbddaa9ea7449294e44583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7c1f1ff2032ccbf22f57f93fc210e441.jpg"/>
  <Relationship Id="rId3" Type="http://schemas.openxmlformats.org/officeDocument/2006/relationships/image" Target="../media/f5d9f532d28233460af924fda109d3ea42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06ead6b8727b44ce63eac4144af4f44.jpg"/>
  <Relationship Id="rId3" Type="http://schemas.openxmlformats.org/officeDocument/2006/relationships/image" Target="../media/64197e2f22b66788df7964ed62c7cbfd45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16fbfc48615635f2004a1ef5310ad47.jpg"/>
  <Relationship Id="rId3" Type="http://schemas.openxmlformats.org/officeDocument/2006/relationships/image" Target="../media/54416b7b85af49e08cce2473aeaf4ddb48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b2f0ac9c12d2dcf76f8aa8cc967b61950.jpg"/>
  <Relationship Id="rId3" Type="http://schemas.openxmlformats.org/officeDocument/2006/relationships/image" Target="../media/3357fcec1518533d108257b63984693751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f54dd1fdbf622a881198ef81855794353.jpg"/>
  <Relationship Id="rId3" Type="http://schemas.openxmlformats.org/officeDocument/2006/relationships/image" Target="../media/5e84f580ca3c3ae6a80be4173d18459f54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1b89013c7374b33cf089464c2547862.jpg"/>
  <Relationship Id="rId3" Type="http://schemas.openxmlformats.org/officeDocument/2006/relationships/image" Target="../media/034703c99fd4b380aaf9fd67227925c83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17f392a82f3ea93bd631931a5036985.jpg"/>
  <Relationship Id="rId3" Type="http://schemas.openxmlformats.org/officeDocument/2006/relationships/image" Target="../media/94d7968ac6d147c09c1460e1bd1e32b26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77b4670374aa36e339fbbc0a893e9be8.jpg"/>
  <Relationship Id="rId3" Type="http://schemas.openxmlformats.org/officeDocument/2006/relationships/image" Target="../media/9756cf1939c865a32d7fb267a08328339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e100f512c653c0259fc23005ac7c09b11.jpg"/>
  <Relationship Id="rId3" Type="http://schemas.openxmlformats.org/officeDocument/2006/relationships/image" Target="../media/b5da6a040d059cec1e56f2724e528d8512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e5360a78540d9b200a407ee3c281d8d14.jpg"/>
  <Relationship Id="rId3" Type="http://schemas.openxmlformats.org/officeDocument/2006/relationships/image" Target="../media/62b08db540581739748aeb9580dbb35d15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ba610324e03dc84da582ed0fd2e7a2117.jpg"/>
  <Relationship Id="rId3" Type="http://schemas.openxmlformats.org/officeDocument/2006/relationships/image" Target="../media/d9a230eaf40ebff7fdfd6ae03c0b1d8b18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aa178b606e058f9302027b6e41a6af20.jpg"/>
  <Relationship Id="rId3" Type="http://schemas.openxmlformats.org/officeDocument/2006/relationships/image" Target="../media/5bf709b05775dc640107ea34a434e9e921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c14eb8934fd823a7b55a8ee4a1877fb23.jpg"/>
  <Relationship Id="rId3" Type="http://schemas.openxmlformats.org/officeDocument/2006/relationships/image" Target="../media/d8c56006635e0e86b302b9a4357610d824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571500" y="3810000"/>
          <a:ext cx="17240250" cy="4762500"/>
          <a:chOff x="571500" y="3810000"/>
          <a:chExt cx="17240250" cy="4762500"/>
        </a:xfrm>
      </p:grpSpPr>
      <p:sp>
        <p:nvSpPr>
          <p:cNvPr id="1" name=""/>
          <p:cNvSpPr txBox="1"/>
          <p:nvPr/>
        </p:nvSpPr>
        <p:spPr>
          <a:xfrm>
            <a:off x="571500" y="3810000"/>
            <a:ext cx="16668750" cy="9525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8000" spc="0" u="none">
                <a:solidFill>
                  <a:srgbClr val="C00000">
                    <a:alpha val="100.00%"/>
                  </a:srgbClr>
                </a:solidFill>
                <a:latin typeface="Calibri"/>
              </a:rPr>
              <a:t><![CDATA[Transaction Ppt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0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em P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nwariya tea stall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72946321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merican Cl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09:41:29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0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em P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ari Mohan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81236645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merican Cl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09:38:45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0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em P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mvtar cold drink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72863551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merican Cl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09:37:16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0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em P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nju Bhai tea stall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5396217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merican Cl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09:36:12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5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2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arkes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725078443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merican Cl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09:35:26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0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em P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gar Halwai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99639541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merican Cl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09:31:49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0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em P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arkesh jogi k Store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0507635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Neo Smar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09:29:07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0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em P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ishan Lal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58863298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Neo Smar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09:25:39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0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em P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inder bhagat k Store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03496785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merican Cl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09:23:50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0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em P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njeev kumar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41632355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merican Cl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08:57:19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0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em P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ushil kumar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99133267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merican Cl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09:58:15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0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em P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Omi pyare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701563249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merican Cl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09:54:50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0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em P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shok misthan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1699782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merican Cl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09:52:17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0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em P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upchand sweet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75098464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merican Cl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09:49:56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0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em P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hhote Lal juice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1465557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merican Cl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09:47:51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0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em P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jbir singh namkeen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93089764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merican Cl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09:44:50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0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em P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ashish chakhna Shop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46612365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merican Cl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09:44:03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0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em P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yam Lal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740455312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merican Cl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09:42:31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33">
  <a:themeElements>
    <a:clrScheme name="Theme3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33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33">
      <a:fillStyleLst>
        <a:solidFill>
          <a:schemeClr val="phClr"/>
        </a:solidFill>
        <a:gradFill rotWithShape="1">
          <a:gsLst>
            <a:gs pos="0%">
              <a:schemeClr val="phClr">
                <a:tint val="50%"/>
                <a:satMod val="300%"/>
              </a:schemeClr>
            </a:gs>
            <a:gs pos="35%">
              <a:schemeClr val="phClr">
                <a:tint val="37%"/>
                <a:satMod val="300%"/>
              </a:schemeClr>
            </a:gs>
            <a:gs pos="100%">
              <a:schemeClr val="phClr">
                <a:tint val="15%"/>
                <a:satMod val="350%"/>
              </a:schemeClr>
            </a:gs>
          </a:gsLst>
          <a:lin ang="16200000" scaled="1"/>
        </a:gradFill>
        <a:gradFill rotWithShape="1">
          <a:gsLst>
            <a:gs pos="0%">
              <a:schemeClr val="phClr">
                <a:shade val="51%"/>
                <a:satMod val="130%"/>
              </a:schemeClr>
            </a:gs>
            <a:gs pos="80%">
              <a:schemeClr val="phClr">
                <a:shade val="93%"/>
                <a:satMod val="130%"/>
              </a:schemeClr>
            </a:gs>
            <a:gs pos="100%">
              <a:schemeClr val="phClr">
                <a:shade val="94%"/>
                <a:satMod val="135%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%"/>
              <a:satMod val="105%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%">
              <a:schemeClr val="phClr">
                <a:tint val="40%"/>
                <a:satMod val="350%"/>
              </a:schemeClr>
            </a:gs>
            <a:gs pos="40%">
              <a:schemeClr val="phClr">
                <a:tint val="45%"/>
                <a:shade val="99%"/>
                <a:satMod val="350%"/>
              </a:schemeClr>
            </a:gs>
            <a:gs pos="100%">
              <a:schemeClr val="phClr">
                <a:shade val="20%"/>
                <a:satMod val="255%"/>
              </a:schemeClr>
            </a:gs>
          </a:gsLst>
          <a:path path="circle">
            <a:fillToRect b="180%" l="50%" r="50%" t="-80%"/>
          </a:path>
        </a:gradFill>
        <a:gradFill rotWithShape="1">
          <a:gsLst>
            <a:gs pos="0%">
              <a:schemeClr val="phClr">
                <a:tint val="80%"/>
                <a:satMod val="300%"/>
              </a:schemeClr>
            </a:gs>
            <a:gs pos="100%">
              <a:schemeClr val="phClr">
                <a:shade val="30%"/>
                <a:satMod val="200%"/>
              </a:schemeClr>
            </a:gs>
          </a:gsLst>
          <a:path path="circle">
            <a:fillToRect b="50%" l="50%" r="50%" t="50%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19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2026-02-10T04:41:52Z</dcterms:created>
  <dcterms:modified xsi:type="dcterms:W3CDTF">2026-02-10T04:41:52Z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