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presProps" Target="presProps.xml"/>
  <Relationship Id="rId25" Type="http://schemas.openxmlformats.org/officeDocument/2006/relationships/viewProps" Target="viewProps.xml"/>
  <Relationship Id="rId2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963480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3a6bf01d51263b06812c9f45c84fa26.jpg"/>
  <Relationship Id="rId3" Type="http://schemas.openxmlformats.org/officeDocument/2006/relationships/image" Target="../media/c65583957f81f1a112a7a8b67ce7ebfd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f6439c07a46db66a53829e5140a631529.jpg"/>
  <Relationship Id="rId3" Type="http://schemas.openxmlformats.org/officeDocument/2006/relationships/image" Target="../media/b19e91d5ad824d134a6587e1af84c421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510bbfe8a8be8db4d5c9d9e23a668d332.jpg"/>
  <Relationship Id="rId3" Type="http://schemas.openxmlformats.org/officeDocument/2006/relationships/image" Target="../media/1234caa9f3f1db38dce1cba88109e9ac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575eb7e4192159f43f1984cfa1155335.jpg"/>
  <Relationship Id="rId3" Type="http://schemas.openxmlformats.org/officeDocument/2006/relationships/image" Target="../media/74ba311fee2dddefa8e623ce3b62cd0a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b9c51397e1f639a8953e3620707d6738.jpg"/>
  <Relationship Id="rId3" Type="http://schemas.openxmlformats.org/officeDocument/2006/relationships/image" Target="../media/71167e73fedfca1b60a9d129a875df46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af1325dd0df46a2b8b0fbed9e523141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c02e5cea0955793bc0fc5450516025943.jpg"/>
  <Relationship Id="rId3" Type="http://schemas.openxmlformats.org/officeDocument/2006/relationships/image" Target="../media/d946e2e3bc1bba214732d150f2515f8b44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b4ba0d775673e77c1f844cd8f33ff546.jpg"/>
  <Relationship Id="rId3" Type="http://schemas.openxmlformats.org/officeDocument/2006/relationships/image" Target="../media/920167e2ac37d12bdd0469bb510da29547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b5edcebda006adeae3e9df1f5335c7649.jpg"/>
  <Relationship Id="rId3" Type="http://schemas.openxmlformats.org/officeDocument/2006/relationships/image" Target="../media/b3d524de3967b0c79d5ecc6ce34b310650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e531907efefc252fb0fa13cc801c6452.jpg"/>
  <Relationship Id="rId3" Type="http://schemas.openxmlformats.org/officeDocument/2006/relationships/image" Target="../media/40f6528082c12ce7066ee5097e642da253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f03c1fedf77910be4ffa39ed14363862.jpg"/>
  <Relationship Id="rId3" Type="http://schemas.openxmlformats.org/officeDocument/2006/relationships/image" Target="../media/4c89f443465d3cb23f0456e08b3f3846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ce8c3bd15a32f2c70d12c1e72e5a0b255.jpg"/>
  <Relationship Id="rId3" Type="http://schemas.openxmlformats.org/officeDocument/2006/relationships/image" Target="../media/59a9a37e64588d220e7177a1eae7a47256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0ebe0d14fb2b81a0ec9cd2add96aab58.jpg"/>
  <Relationship Id="rId3" Type="http://schemas.openxmlformats.org/officeDocument/2006/relationships/image" Target="../media/2c1a5e2e6f6e990e221be1d1f93d722f5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b6fd13ccf545231eaad948c9afb6f235.jpg"/>
  <Relationship Id="rId3" Type="http://schemas.openxmlformats.org/officeDocument/2006/relationships/image" Target="../media/fecf729e855271612547c6b492c4577b6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c003fcb90abf110bfc675bb058410e8.jpg"/>
  <Relationship Id="rId3" Type="http://schemas.openxmlformats.org/officeDocument/2006/relationships/image" Target="../media/38434ef16e24470336c9014f44925957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3dc99b946ccb2234428232801910f11.jpg"/>
  <Relationship Id="rId3" Type="http://schemas.openxmlformats.org/officeDocument/2006/relationships/image" Target="../media/2181c219f812a8b6f5f376e1eb35233c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cebcd61997f3269312b1f4ec6be4ebb14.jpg"/>
  <Relationship Id="rId3" Type="http://schemas.openxmlformats.org/officeDocument/2006/relationships/image" Target="../media/91ca858c8bac8f703195df3617e2ff79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7c149517a7ec821f1d2487d61fe61f17.jpg"/>
  <Relationship Id="rId3" Type="http://schemas.openxmlformats.org/officeDocument/2006/relationships/image" Target="../media/fcf56e3d1f9d9ef7055e9f97c7f0629d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7f4683106392016c754452efc9ff9d20.jpg"/>
  <Relationship Id="rId3" Type="http://schemas.openxmlformats.org/officeDocument/2006/relationships/image" Target="../media/fb55186b73162db4a90c1682343add30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36904180654107548a3bf2078d93ffe23.jpg"/>
  <Relationship Id="rId3" Type="http://schemas.openxmlformats.org/officeDocument/2006/relationships/image" Target="../media/57c38da70f7a24e6c32c6fcc5ef2f2fc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epa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17:5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r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14:2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ohit Sharma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09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hit baisla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08:3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dit ji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1:03:1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192500" cy="8620125"/>
          <a:chOff x="1428750" y="285750"/>
          <a:chExt cx="16192500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sh dev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58:0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ohit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52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oh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ce Stic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45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hi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old Flake Neo Smar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45:3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rendra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ce Stic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37:4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nu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37:0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swas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2:31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hu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ce Stic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10:43:3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irati laal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36:3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ubey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26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sh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avy Cu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5:18:0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rijesh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ce Stic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54:5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han sahab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ce Stic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47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de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ce Stic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42:4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428750" y="285750"/>
          <a:ext cx="16811625" cy="8620125"/>
          <a:chOff x="1428750" y="285750"/>
          <a:chExt cx="16811625" cy="862012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285750"/>
          <a:ext cx="14287500" cy="2857500"/>
        </p:xfrm>
        <a:graphic>
          <a:graphicData uri="http://schemas.openxmlformats.org/drawingml/2006/table">
            <a:tbl>
              <a:tblPr firstRow="1" bandRow="1"/>
              <a:tblGrid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  <a:gridCol w="1785938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Owner Mobile Numb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Address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Bran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bc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460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hagw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epa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rice Stick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2-2026 04:25:0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81250"/>
            <a:ext cx="666750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428750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re Shop Photo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5" y="2381250"/>
            <a:ext cx="666750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0144125" y="8143875"/>
            <a:ext cx="6667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Post Shop Photo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">
  <a:themeElements>
    <a:clrScheme name="Theme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2026-02-09T06:27:39Z</dcterms:created>
  <dcterms:modified xsi:type="dcterms:W3CDTF">2026-02-09T06:27:39Z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