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presProps" Target="presProps.xml"/>
  <Relationship Id="rId105" Type="http://schemas.openxmlformats.org/officeDocument/2006/relationships/viewProps" Target="viewProps.xml"/>
  <Relationship Id="rId10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923568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7d0d7a15510e62eda1c80e04ccde1c926.jpg"/>
  <Relationship Id="rId3" Type="http://schemas.openxmlformats.org/officeDocument/2006/relationships/image" Target="../media/00d014126e131c0cc13a5a7b8da4c95227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f584f8d1103d8afd363eb5c6c38fcd296.jpg"/>
  <Relationship Id="rId3" Type="http://schemas.openxmlformats.org/officeDocument/2006/relationships/image" Target="../media/93115f73621ed3233ec30b4fba985518297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8cc443be72762aaf02321cbf51b3fa3299.jpg"/>
  <Relationship Id="rId3" Type="http://schemas.openxmlformats.org/officeDocument/2006/relationships/image" Target="../media/8b99166fbce6766a3e05b8db317520d3300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1edbc338d633a3b61e937a626ec60a929.jpg"/>
  <Relationship Id="rId3" Type="http://schemas.openxmlformats.org/officeDocument/2006/relationships/image" Target="../media/fe3cee31f26b6f0323a95580de51b27d3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4983338cda4094219667df2727c987832.jpg"/>
  <Relationship Id="rId3" Type="http://schemas.openxmlformats.org/officeDocument/2006/relationships/image" Target="../media/da572800a9ce61e797cfaf106d2a0be93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cf4391c1fdd2c04fc2f9966182281335.jpg"/>
  <Relationship Id="rId3" Type="http://schemas.openxmlformats.org/officeDocument/2006/relationships/image" Target="../media/023498f2527f869cd2b93e2fe4d2bdea3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b03365aa58c0542501676d96e610db838.jpg"/>
  <Relationship Id="rId3" Type="http://schemas.openxmlformats.org/officeDocument/2006/relationships/image" Target="../media/e0c0a3331d08b0a9902fa31af7fbe56a3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fbc6b1a439d705d03020e3765928b0341.jpg"/>
  <Relationship Id="rId3" Type="http://schemas.openxmlformats.org/officeDocument/2006/relationships/image" Target="../media/6f7cbf1ec326e6e7dbbcb63908a0419f42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aed00e4c6650aaad19b52fb7ec1401f44.jpg"/>
  <Relationship Id="rId3" Type="http://schemas.openxmlformats.org/officeDocument/2006/relationships/image" Target="../media/d700179bdc3628e84ad9c2819e30440f4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01c8a651f880d738c0724597d2ab34f47.jpg"/>
  <Relationship Id="rId3" Type="http://schemas.openxmlformats.org/officeDocument/2006/relationships/image" Target="../media/e0be92ad49b10bbf90100cae75d54d5c4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b0df533a0d918f50355e0df02c2d7f650.jpg"/>
  <Relationship Id="rId3" Type="http://schemas.openxmlformats.org/officeDocument/2006/relationships/image" Target="../media/4fe4d870a2ca3fdcdb183d14bd843b1451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962dac5e8d3a5990db2dbb09c6e7253.jpg"/>
  <Relationship Id="rId3" Type="http://schemas.openxmlformats.org/officeDocument/2006/relationships/image" Target="../media/f17d5c6f1168f267cd9409e57710e9325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5fd358d7c24811c589ff38ab887a3cd2.jpg"/>
  <Relationship Id="rId3" Type="http://schemas.openxmlformats.org/officeDocument/2006/relationships/image" Target="../media/cfc50a91e9c9d5a2e87a27f8e1c983253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a68a36e322ce9490f071e0f551a980556.jpg"/>
  <Relationship Id="rId3" Type="http://schemas.openxmlformats.org/officeDocument/2006/relationships/image" Target="../media/00c253f4243dbe50bd51718b0a7b998757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d71d5f0ea1dc4b17328113041526fd59.jpg"/>
  <Relationship Id="rId3" Type="http://schemas.openxmlformats.org/officeDocument/2006/relationships/image" Target="../media/adfff0c996344cc7d88aea4b8421957460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2640be716c3d907f8467bba120c4ef62.jpg"/>
  <Relationship Id="rId3" Type="http://schemas.openxmlformats.org/officeDocument/2006/relationships/image" Target="../media/002201c2df65a2064cb789823fdc23a863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e4a0890369bc37b427cc29bbd57b6865.jpg"/>
  <Relationship Id="rId3" Type="http://schemas.openxmlformats.org/officeDocument/2006/relationships/image" Target="../media/6fb5eb24b70a2d3eed8af83667cd530b66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d8bdc97aa77ffd8d7e3614088441e68.jpg"/>
  <Relationship Id="rId3" Type="http://schemas.openxmlformats.org/officeDocument/2006/relationships/image" Target="../media/33a3f87f581a201158bd2cc8cc9cc05e69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d8b1fea0dd33d50165e7e8e479c38871.jpg"/>
  <Relationship Id="rId3" Type="http://schemas.openxmlformats.org/officeDocument/2006/relationships/image" Target="../media/303263f3f25ae3cb8921214a2c1130fb72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20ce71e76982eed7effb9009a0687c774.jpg"/>
  <Relationship Id="rId3" Type="http://schemas.openxmlformats.org/officeDocument/2006/relationships/image" Target="../media/2feb9c7aa83e93adff7b5387702c92c375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129402bd192b04e744f22b9ae16ead277.jpg"/>
  <Relationship Id="rId3" Type="http://schemas.openxmlformats.org/officeDocument/2006/relationships/image" Target="../media/d23d1f4ff855997638af0ef46500c7e0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bdda019348a97b59e04456a237aba80.jpg"/>
  <Relationship Id="rId3" Type="http://schemas.openxmlformats.org/officeDocument/2006/relationships/image" Target="../media/f7651d10a5f3067d7a5b3788fbc4d5a181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d8857a9bbf560bde4d954138dc8487283.jpg"/>
  <Relationship Id="rId3" Type="http://schemas.openxmlformats.org/officeDocument/2006/relationships/image" Target="../media/eca51ac14b2d10363376bac1c60a56fd84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583a2606db62351f511e23376ad47975.jpg"/>
  <Relationship Id="rId3" Type="http://schemas.openxmlformats.org/officeDocument/2006/relationships/image" Target="../media/8b8d20edc0216d9a7dfc1354646769296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30e8672f704fcaddb1db56bcb75bcfe86.jpg"/>
  <Relationship Id="rId3" Type="http://schemas.openxmlformats.org/officeDocument/2006/relationships/image" Target="../media/c2481f8518471ed1f905addc22c3ef3c87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a03654ed0efe882d5518d0c3a829fc589.jpg"/>
  <Relationship Id="rId3" Type="http://schemas.openxmlformats.org/officeDocument/2006/relationships/image" Target="../media/a3eaa9b119a5eb7768e0264622c27a0e90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006dbe011a90906d58f83caac1b5c1392.jpg"/>
  <Relationship Id="rId3" Type="http://schemas.openxmlformats.org/officeDocument/2006/relationships/image" Target="../media/2884fd95827e0ed685f7c80be6c207d693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d7cd279688c691b3552162bfae3fc9795.jpg"/>
  <Relationship Id="rId3" Type="http://schemas.openxmlformats.org/officeDocument/2006/relationships/image" Target="../media/d815057cdfe97759012d36e7d9783ec796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54278e5ab9f2ac05d94de451f8bac9898.jpg"/>
  <Relationship Id="rId3" Type="http://schemas.openxmlformats.org/officeDocument/2006/relationships/image" Target="../media/41bd895c7a56e48d0a31bd439c45101099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de2d4e45688e1a9172c0e89425a7dc1101.jpg"/>
  <Relationship Id="rId3" Type="http://schemas.openxmlformats.org/officeDocument/2006/relationships/image" Target="../media/35799b55663c0c698027cdb4513217c7102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d137bc41017d21ec498b70f20c4c31104.jpg"/>
  <Relationship Id="rId3" Type="http://schemas.openxmlformats.org/officeDocument/2006/relationships/image" Target="../media/ec408f3e623f740a4530e8224f87c0e2105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ce8131f5fb374f0cd54efa979f6237107.jpg"/>
  <Relationship Id="rId3" Type="http://schemas.openxmlformats.org/officeDocument/2006/relationships/image" Target="../media/6f7f0df76f5804b7ef3f86eba6105a9e108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fbc9a5aebe86dd5c7868462897e74c110.jpg"/>
  <Relationship Id="rId3" Type="http://schemas.openxmlformats.org/officeDocument/2006/relationships/image" Target="../media/f9f294c046c60e8df314c7e990890fa3111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d9189c9e4769bd116de5e70a6d9af7113.jpg"/>
  <Relationship Id="rId3" Type="http://schemas.openxmlformats.org/officeDocument/2006/relationships/image" Target="../media/2832ab56ef5a90b70f2919f946dbf51a114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bd3c362306b9a32e94ce5ff108612ce8.jpg"/>
  <Relationship Id="rId3" Type="http://schemas.openxmlformats.org/officeDocument/2006/relationships/image" Target="../media/c83d01fc42d826b09eeeee3e8f9157ac9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72d1cfc67857203ce6bf976d1d51c2a116.jpg"/>
  <Relationship Id="rId3" Type="http://schemas.openxmlformats.org/officeDocument/2006/relationships/image" Target="../media/af94414fc7f1b8d05ca1daf9e57d0b3411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af37146fa40be8d6bfe38fedfebd7d119.jpg"/>
  <Relationship Id="rId3" Type="http://schemas.openxmlformats.org/officeDocument/2006/relationships/image" Target="../media/f93751a7fda45f165edb9eb3a8c34fe8120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a715eae84d75f6547385fca5bc214122.jpg"/>
  <Relationship Id="rId3" Type="http://schemas.openxmlformats.org/officeDocument/2006/relationships/image" Target="../media/0c8e111ad13ee60e3def45d4dfd416aa123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0c3c26e19794cc52c13d09911fed21e125.jpg"/>
  <Relationship Id="rId3" Type="http://schemas.openxmlformats.org/officeDocument/2006/relationships/image" Target="../media/42d828684cc791b769001a3857233d52126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a595ec218790e7ace9766f45612629128.jpg"/>
  <Relationship Id="rId3" Type="http://schemas.openxmlformats.org/officeDocument/2006/relationships/image" Target="../media/bda17f1dfd248673a2dfe2f9a359915f129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792efc562f7689ee23a8c1cef9a813131.jpg"/>
  <Relationship Id="rId3" Type="http://schemas.openxmlformats.org/officeDocument/2006/relationships/image" Target="../media/b43bddc5ff6422f5380adab5e1363650132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b4f817a1746b4e6615a5c1d56823673134.jpg"/>
  <Relationship Id="rId3" Type="http://schemas.openxmlformats.org/officeDocument/2006/relationships/image" Target="../media/800ec8af20e4cd5b2048567f5e1fb224135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a1774537ffef951e0c24a7bd826abe137.jpg"/>
  <Relationship Id="rId3" Type="http://schemas.openxmlformats.org/officeDocument/2006/relationships/image" Target="../media/bb8c97af7c737af7a921c5c6dd7ccb74138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770501b06c2c1a89f522bcda2603a8140.jpg"/>
  <Relationship Id="rId3" Type="http://schemas.openxmlformats.org/officeDocument/2006/relationships/image" Target="../media/63439e44093650cd04282ff7fa7851bd141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123e708be84563bb92d1e1b233fdce5143.jpg"/>
  <Relationship Id="rId3" Type="http://schemas.openxmlformats.org/officeDocument/2006/relationships/image" Target="../media/b19670d8361e150fb832f5c8cb32a1da144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e6ef490530a69bcb111459f53c10c2d11.jpg"/>
  <Relationship Id="rId3" Type="http://schemas.openxmlformats.org/officeDocument/2006/relationships/image" Target="../media/ebf420bbea1f2846df85fdff6b4e028e12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ddfac47c8f84ea411348e8c724f4d81146.jpg"/>
  <Relationship Id="rId3" Type="http://schemas.openxmlformats.org/officeDocument/2006/relationships/image" Target="../media/ee3620728461bf37195ab92539550bbe14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2d48c76bb890daf0db959d51caef325149.jpg"/>
  <Relationship Id="rId3" Type="http://schemas.openxmlformats.org/officeDocument/2006/relationships/image" Target="../media/03a434e16275412bf7d2852dcf85930c150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e24733f03f69daa6bb19d58a75cc54152.jpg"/>
  <Relationship Id="rId3" Type="http://schemas.openxmlformats.org/officeDocument/2006/relationships/image" Target="../media/f29d21d21543a265ed348dda5f4caff0153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dcba06b81c78c6a07ebea293992f743155.jpg"/>
  <Relationship Id="rId3" Type="http://schemas.openxmlformats.org/officeDocument/2006/relationships/image" Target="../media/6c9d710093816aef0278fdf167784a71156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fb80853b16fc4230a84c9a26db22934158.jpg"/>
  <Relationship Id="rId3" Type="http://schemas.openxmlformats.org/officeDocument/2006/relationships/image" Target="../media/8ad2c3d71b7f75d1b2606723c6d12312159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b0508065ee56c33a97fbd3507b8edc1161.jpg"/>
  <Relationship Id="rId3" Type="http://schemas.openxmlformats.org/officeDocument/2006/relationships/image" Target="../media/9fc4d630ad12b184e0b6feb1b3584df9162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c12de348131960065afad9aee38a57164.jpg"/>
  <Relationship Id="rId3" Type="http://schemas.openxmlformats.org/officeDocument/2006/relationships/image" Target="../media/84422b2455ed02dea862270064790a3a165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ab0d214de19717312b01aa7d9ba33167.jpg"/>
  <Relationship Id="rId3" Type="http://schemas.openxmlformats.org/officeDocument/2006/relationships/image" Target="../media/fb18d58fb6b1531dff9b1b53aa7d8fe0168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bcd1bde783f8790cda653477f215e7c170.jpg"/>
  <Relationship Id="rId3" Type="http://schemas.openxmlformats.org/officeDocument/2006/relationships/image" Target="../media/2a020a9ab780cfdd438d5db6b5af4b96171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68d13bfd8b14c94226ed3734968aca173.jpg"/>
  <Relationship Id="rId3" Type="http://schemas.openxmlformats.org/officeDocument/2006/relationships/image" Target="../media/3e293fb496eea6e9129360aeb4a57f49174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937ac95614a6ba69c57b67a73ab3a14.jpg"/>
  <Relationship Id="rId3" Type="http://schemas.openxmlformats.org/officeDocument/2006/relationships/image" Target="../media/e207986d97b04a4337f7ee51bfdba86c15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e0721161104028d953c04d546041fd8176.jpg"/>
  <Relationship Id="rId3" Type="http://schemas.openxmlformats.org/officeDocument/2006/relationships/image" Target="../media/90bb7a3d34ce0185c2e8821713f2262617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f5aec7a8b5f24a36bd05b07b8f9aa5f179.jpg"/>
  <Relationship Id="rId3" Type="http://schemas.openxmlformats.org/officeDocument/2006/relationships/image" Target="../media/96c7d97041a5993a1c03ae43422e4850180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62e142d94bfd4d5b83e34e8cf060882182.jpg"/>
  <Relationship Id="rId3" Type="http://schemas.openxmlformats.org/officeDocument/2006/relationships/image" Target="../media/60010037e4f7d6cb5fc5f1a2d61b663b183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0105fc6f1a70e1f125ef17041f4c46185.jpg"/>
  <Relationship Id="rId3" Type="http://schemas.openxmlformats.org/officeDocument/2006/relationships/image" Target="../media/e9bf03616bffd1516eedb4adf3932972186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d77109e0b5d5e411ec1d448c87ef8d188.jpg"/>
  <Relationship Id="rId3" Type="http://schemas.openxmlformats.org/officeDocument/2006/relationships/image" Target="../media/627720f363f62c4070096f2eda1c9e19189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51c00f92b8d1d78bf347a7a08ca6960191.jpg"/>
  <Relationship Id="rId3" Type="http://schemas.openxmlformats.org/officeDocument/2006/relationships/image" Target="../media/cce38ccc38d57210fb1ef3c6803d819c192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ff8d9b46fcf64856072aa62a557c787194.jpg"/>
  <Relationship Id="rId3" Type="http://schemas.openxmlformats.org/officeDocument/2006/relationships/image" Target="../media/6402c8a40718f9e949ec15658b344b23195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5637bee1225d01023331ded30391cc197.jpg"/>
  <Relationship Id="rId3" Type="http://schemas.openxmlformats.org/officeDocument/2006/relationships/image" Target="../media/ca5431d370a1c76d0b1444f7d25df273198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d466063cb4fce59f9f53537eb25288b200.jpg"/>
  <Relationship Id="rId3" Type="http://schemas.openxmlformats.org/officeDocument/2006/relationships/image" Target="../media/0a391b216343fc1e881b04f7f17bb4b0201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eef447fcabd08825fba5a49fd846ed8203.jpg"/>
  <Relationship Id="rId3" Type="http://schemas.openxmlformats.org/officeDocument/2006/relationships/image" Target="../media/0d6ec001fa9a20b276ca765eea1371e9204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cc75a57e4cfd6be376dbc583045b23a17.jpg"/>
  <Relationship Id="rId3" Type="http://schemas.openxmlformats.org/officeDocument/2006/relationships/image" Target="../media/aa172c46193ff84e36ef87e2dacace2918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faaeecaca2403c05105413d526a80f206.jpg"/>
  <Relationship Id="rId3" Type="http://schemas.openxmlformats.org/officeDocument/2006/relationships/image" Target="../media/e5fce229b943173dbbf447131ceea5e02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9e680230dd5da1aca9f6f1460d60c13209.jpg"/>
  <Relationship Id="rId3" Type="http://schemas.openxmlformats.org/officeDocument/2006/relationships/image" Target="../media/7a6716266940605faec85cf2a054f8b2210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8e9f92c1ebb0ec6aea133892949ce5a212.jpg"/>
  <Relationship Id="rId3" Type="http://schemas.openxmlformats.org/officeDocument/2006/relationships/image" Target="../media/344f16990a53b0a9e69809711752c18e213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8a1aa62d593db65ac7dc0a9c675f57215.jpg"/>
  <Relationship Id="rId3" Type="http://schemas.openxmlformats.org/officeDocument/2006/relationships/image" Target="../media/f907aa111ae9c71b455595d84d5446d3216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9a8b50fce7f7fe4af7a4db944385f218.jpg"/>
  <Relationship Id="rId3" Type="http://schemas.openxmlformats.org/officeDocument/2006/relationships/image" Target="../media/1a9e5c14102fe76f743fb0f1d1148e54219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cdd783d52c6cff09e335c29be5fc0c221.jpg"/>
  <Relationship Id="rId3" Type="http://schemas.openxmlformats.org/officeDocument/2006/relationships/image" Target="../media/ca26de9137361f04fe435dcbfd0d02e0222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a98c0465e62a7ef502f980202b14827224.jpg"/>
  <Relationship Id="rId3" Type="http://schemas.openxmlformats.org/officeDocument/2006/relationships/image" Target="../media/cdd9157494a1b13aa0169efa3b8c772a225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9a92126c51dfd64f7ecb7a961b096227.jpg"/>
  <Relationship Id="rId3" Type="http://schemas.openxmlformats.org/officeDocument/2006/relationships/image" Target="../media/46b91a5db415b97c927e9b1e2e7c2a37228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188d1ed8e00490475c6cd414304fce2230.jpg"/>
  <Relationship Id="rId3" Type="http://schemas.openxmlformats.org/officeDocument/2006/relationships/image" Target="../media/e8715eaf71b976e6e3f829bff14ade5a231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7b028ba3a06b3e795c6ce8acb974233.jpg"/>
  <Relationship Id="rId3" Type="http://schemas.openxmlformats.org/officeDocument/2006/relationships/image" Target="../media/60357541e69fb0124e6f2cef91423cc8234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1c423ae1c8a8be9cfd2bbad1776cf7120.jpg"/>
  <Relationship Id="rId3" Type="http://schemas.openxmlformats.org/officeDocument/2006/relationships/image" Target="../media/4cc42a3e321a9459a1769f261510426021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dedf5bbc5a4973a92d62fbfb378ee5236.jpg"/>
  <Relationship Id="rId3" Type="http://schemas.openxmlformats.org/officeDocument/2006/relationships/image" Target="../media/e57fc68bdd7bd7afbb08b6a0df77c99e23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945547cb2c8346b09fd2f3b165ce0d239.jpg"/>
  <Relationship Id="rId3" Type="http://schemas.openxmlformats.org/officeDocument/2006/relationships/image" Target="../media/1c09ac5f3347a64f3419a5f7d09c8ad6240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e9e6dad74041da172fa511773f23ab1242.jpg"/>
  <Relationship Id="rId3" Type="http://schemas.openxmlformats.org/officeDocument/2006/relationships/image" Target="../media/c592a2b392096e99bd92604eefbe5b8c243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deeda3f0d512d7632fc3157ad41e68b245.jpg"/>
  <Relationship Id="rId3" Type="http://schemas.openxmlformats.org/officeDocument/2006/relationships/image" Target="../media/8a2ace6ea121d0552bb3e748b8c1a4d1246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f8281f4cc8a26504627b758642b618f248.jpg"/>
  <Relationship Id="rId3" Type="http://schemas.openxmlformats.org/officeDocument/2006/relationships/image" Target="../media/abce17898c013a0ab0ae7bea27de83d7249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152db1b2a33224f0cd0a3e82332ecdd251.jpg"/>
  <Relationship Id="rId3" Type="http://schemas.openxmlformats.org/officeDocument/2006/relationships/image" Target="../media/ac572ba6e1f07f8bf845b1476e55cfe6252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fc252a5ba08786d975dc221c6a2c5b7254.jpg"/>
  <Relationship Id="rId3" Type="http://schemas.openxmlformats.org/officeDocument/2006/relationships/image" Target="../media/c9019eb08cbe77cf6825b85a5499bb14255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b25cd4c8ed13944d8234297e27a7e34257.jpg"/>
  <Relationship Id="rId3" Type="http://schemas.openxmlformats.org/officeDocument/2006/relationships/image" Target="../media/f981ea442bcf559d026aa3da7c9f236f258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fdc976f5483d711ce4ff1165e7adabf260.jpg"/>
  <Relationship Id="rId3" Type="http://schemas.openxmlformats.org/officeDocument/2006/relationships/image" Target="../media/36b42bb6ae2e341275aff8dccc1c9715261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c0d1df7f0e5f61aa23d414a8753a9fe263.jpg"/>
  <Relationship Id="rId3" Type="http://schemas.openxmlformats.org/officeDocument/2006/relationships/image" Target="../media/b9bf390d9330bed7c0cb04cf0d3236be26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79ab3a7c68af898ee671616c80d0e23.jpg"/>
  <Relationship Id="rId3" Type="http://schemas.openxmlformats.org/officeDocument/2006/relationships/image" Target="../media/f1d82f0260a6597fd91e0da0501eab7924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537b5c42efdcae5bbfb46ada2ba4408266.jpg"/>
  <Relationship Id="rId3" Type="http://schemas.openxmlformats.org/officeDocument/2006/relationships/image" Target="../media/eb4de2608609c8dcd6b9bf8b79b8559a267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3ea74d245a9a7f34268288da4691583269.jpg"/>
  <Relationship Id="rId3" Type="http://schemas.openxmlformats.org/officeDocument/2006/relationships/image" Target="../media/65f3e349084d37e98a2b06021f112ab5270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958092165c99ce30c3c136d7a895934272.jpg"/>
  <Relationship Id="rId3" Type="http://schemas.openxmlformats.org/officeDocument/2006/relationships/image" Target="../media/0659683e625798128dbaa905e9847711273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250873f67dc3c9b7e7ae32c8c65ccfd275.jpg"/>
  <Relationship Id="rId3" Type="http://schemas.openxmlformats.org/officeDocument/2006/relationships/image" Target="../media/4c184d190758e64fdeb314808bb26aba276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f755e042ba7e52bc7c39a6add24e722278.jpg"/>
  <Relationship Id="rId3" Type="http://schemas.openxmlformats.org/officeDocument/2006/relationships/image" Target="../media/729e5b065e7d246df960537c8f041602279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e87dc5c9ddfa44ea73502ddd1acefd7281.jpg"/>
  <Relationship Id="rId3" Type="http://schemas.openxmlformats.org/officeDocument/2006/relationships/image" Target="../media/f8f43bfcfe5bfb5d7a0f6fca7b04fa55282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c2918c41fbc078af2bb81e24d195dac284.jpg"/>
  <Relationship Id="rId3" Type="http://schemas.openxmlformats.org/officeDocument/2006/relationships/image" Target="../media/af533d1d72f377d1dcbf4e61653d7011285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d8214c1480969ecbf8d7e130f3437b7287.jpg"/>
  <Relationship Id="rId3" Type="http://schemas.openxmlformats.org/officeDocument/2006/relationships/image" Target="../media/f408fc680bd878e533c0db681c2dd477288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8088f9ee091f5fab1cbfef16e8356fd290.jpg"/>
  <Relationship Id="rId3" Type="http://schemas.openxmlformats.org/officeDocument/2006/relationships/image" Target="../media/449604d2e0f43f1cd9b7fac8ec240eb7291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593b43de86a12abdc3da70cf7db637f293.jpg"/>
  <Relationship Id="rId3" Type="http://schemas.openxmlformats.org/officeDocument/2006/relationships/image" Target="../media/0794747d6fda984bb36ff7dd43a5c13d29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4482068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58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349319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1:17:2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nk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4556181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0:49:2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3132668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51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4482068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44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6586634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43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4482068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41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3943495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39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65316894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35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4695656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33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4482068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23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4482068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21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83594979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29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4482068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12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594649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10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83593491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4:00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3166469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58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86494667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56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4359839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3:55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ay Kanoji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4964646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22:3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it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3564391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19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an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7934946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15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an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7934946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15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3465665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26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an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7934946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15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an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7934946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15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an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455275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12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an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35946466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10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an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34964946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04:4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an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7361659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2:02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an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4361646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57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nhaiya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5946953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51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nhaiya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616464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40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nhaiya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83646161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37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94649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23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31383562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25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436164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23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67913499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16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195694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14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6434646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11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3616165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06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3616165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1:01:3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3616165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2:56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76646465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2:52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5953194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2:49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9565918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18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3494665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0:59:4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5953194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10:31:3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49649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4:15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94646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4:11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va 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49345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4:09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uldee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94349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48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uldee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49346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31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uldee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84318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27:4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48349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24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8394349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20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4482068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15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694349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16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K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386761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14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163463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13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ay p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56431982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11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48349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3:11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ndan Pandi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4643491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55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5513594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53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e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646495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51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ot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5953481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36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ni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4694659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31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56566464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11:3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ni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63161659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26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94648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24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uni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3923191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23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94649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21:5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la Dev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457694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21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m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349649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18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m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349649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18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m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49349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11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6496493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03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94349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2:02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5766444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06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94649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58:1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la Dev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6547135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47:3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ila Dev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26345827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44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chandel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494694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37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chandel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69464949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35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chandel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495649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32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p chandel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3164391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25:5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ucky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5953616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01:11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ucky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496495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46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u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94649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44:4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44820680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3-02-2026 05:03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ucky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6613494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44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ucky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9322466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42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ucky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6494694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40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nk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6946494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38:1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8634866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37:2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46496483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33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nk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34946494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33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86496464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29:3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10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eshav Diwa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ank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61349469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Super St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26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9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3335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lip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976496496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2-02-2026 12:25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6">
  <a:themeElements>
    <a:clrScheme name="Theme9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6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101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2026-02-04T15:31:34Z</dcterms:created>
  <dcterms:modified xsi:type="dcterms:W3CDTF">2026-02-04T15:31:34Z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