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</p:sldIdLst>
  <p:sldSz cx="18288000" cy="10287000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presProps" Target="presProps.xml"/>
  <Relationship Id="rId262" Type="http://schemas.openxmlformats.org/officeDocument/2006/relationships/viewProps" Target="viewProps.xml"/>
  <Relationship Id="rId26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62590700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e61bf6024e1ec09be791fb4d9847bfc26.jpg"/>
  <Relationship Id="rId3" Type="http://schemas.openxmlformats.org/officeDocument/2006/relationships/image" Target="../media/990147dd7b7f367fd27a46142b925fd327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b0c7713ee845ee68692366e6d1895e1c296.jpg"/>
  <Relationship Id="rId3" Type="http://schemas.openxmlformats.org/officeDocument/2006/relationships/image" Target="../media/b426aa5a3c9b06a11ddc4a3515fa2fb9297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dcdb9dc2fe2a41aefad9ad40c59137299.jpg"/>
  <Relationship Id="rId3" Type="http://schemas.openxmlformats.org/officeDocument/2006/relationships/image" Target="../media/bc0b39ac5972c968605633b081975722300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f0af84b58c2f567d26b88b6747a3320302.jpg"/>
  <Relationship Id="rId3" Type="http://schemas.openxmlformats.org/officeDocument/2006/relationships/image" Target="../media/c4b7301506389cc4f2dd8622bee996bb303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acbf323782ed6490223e5e16e07e305.jpg"/>
  <Relationship Id="rId3" Type="http://schemas.openxmlformats.org/officeDocument/2006/relationships/image" Target="../media/20d4d5df6a6daebbbdc26fb89eb7de71306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da7f2dcff03abecff33be5a789361fb308.jpg"/>
  <Relationship Id="rId3" Type="http://schemas.openxmlformats.org/officeDocument/2006/relationships/image" Target="../media/2b76eee540653e848a8b0cdfd0e04d10309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acb861ae04e885dfaafedeb69a2711f311.jpg"/>
  <Relationship Id="rId3" Type="http://schemas.openxmlformats.org/officeDocument/2006/relationships/image" Target="../media/c054b182ad1d73a4fe3f555d20dc2e7e312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056e9fea5d83cc31eb951cb918fd3bef314.jpg"/>
  <Relationship Id="rId3" Type="http://schemas.openxmlformats.org/officeDocument/2006/relationships/image" Target="../media/96ac34a4f6151167f4d0222485d4bf3c315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f905c0f7c7688f556915f181332ec41317.jpg"/>
  <Relationship Id="rId3" Type="http://schemas.openxmlformats.org/officeDocument/2006/relationships/image" Target="../media/c88a9fe3b64e055554e6c309ae550e74318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de61fe629d0f8aaa047be2c7825bc0d320.jpg"/>
  <Relationship Id="rId3" Type="http://schemas.openxmlformats.org/officeDocument/2006/relationships/image" Target="../media/e414159117f341ecad246f69ec79ba5e321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aec9786ba8ebf876046351bca842323.jpg"/>
  <Relationship Id="rId3" Type="http://schemas.openxmlformats.org/officeDocument/2006/relationships/image" Target="../media/1eaadd18a96191f9c70e843bcc0bd992324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fc0f28198870d43c73aa426416c15429.jpg"/>
  <Relationship Id="rId3" Type="http://schemas.openxmlformats.org/officeDocument/2006/relationships/image" Target="../media/33047e93a64acd8ce863d0d4d6fc11b830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8cace2e93aa7108c9084e4babe895326.jpg"/>
  <Relationship Id="rId3" Type="http://schemas.openxmlformats.org/officeDocument/2006/relationships/image" Target="../media/118b4a358c6a917de595cbe15043f3f0327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e98116958d92a9768938287a591b9369329.jpg"/>
  <Relationship Id="rId3" Type="http://schemas.openxmlformats.org/officeDocument/2006/relationships/image" Target="../media/cc34b52455f50830559a84fd940edb71330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e04a3efea40ff11253d0f6835ed1c19e332.jpg"/>
  <Relationship Id="rId3" Type="http://schemas.openxmlformats.org/officeDocument/2006/relationships/image" Target="../media/9dd177574891ab585836d1dd0386097c333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a0f817c8d64c5f43dce9c464c3db2ab3335.jpg"/>
  <Relationship Id="rId3" Type="http://schemas.openxmlformats.org/officeDocument/2006/relationships/image" Target="../media/e73076104d99cc1c2b1f1dc1b11c43b6336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b276b3d525a78a236dd46c166898120d338.jpg"/>
  <Relationship Id="rId3" Type="http://schemas.openxmlformats.org/officeDocument/2006/relationships/image" Target="../media/425b691907844aa0308692b46719abc1339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a28eaead575eea1954a449d417242b69341.jpg"/>
  <Relationship Id="rId3" Type="http://schemas.openxmlformats.org/officeDocument/2006/relationships/image" Target="../media/14c8a7a065f813b4a63743f7cfcca0b7342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3a0a71fb9198d00152436cdc92b61344.jpg"/>
  <Relationship Id="rId3" Type="http://schemas.openxmlformats.org/officeDocument/2006/relationships/image" Target="../media/07118f8469b874b37fb65f62013c9a2c345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dae91e95c9b726f6304b229d8fa1f9b2347.jpg"/>
  <Relationship Id="rId3" Type="http://schemas.openxmlformats.org/officeDocument/2006/relationships/image" Target="../media/d992ea7db5408ff68b2b92cde759cdff348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e0c4e70cbed33c5160f1bc14b52773c350.jpg"/>
  <Relationship Id="rId3" Type="http://schemas.openxmlformats.org/officeDocument/2006/relationships/image" Target="../media/30050303148ed77eab0430261a0840a3351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e536c1868b92ff88fdf0a806caacb82d353.jpg"/>
  <Relationship Id="rId3" Type="http://schemas.openxmlformats.org/officeDocument/2006/relationships/image" Target="../media/e738c358aeab3d3d438344e452bf771b354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af0c7690585d75f98cafc59cd700232.jpg"/>
  <Relationship Id="rId3" Type="http://schemas.openxmlformats.org/officeDocument/2006/relationships/image" Target="../media/e60a0ed9d49dc2d1737e8b0f18890ecc33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a59286a13f7ff67a7dddb99acc949eb356.jpg"/>
  <Relationship Id="rId3" Type="http://schemas.openxmlformats.org/officeDocument/2006/relationships/image" Target="../media/99e05391b64adfce45f1bab9ad360607357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de5ba9a577891a8c299a8d0595c404e0359.jpg"/>
  <Relationship Id="rId3" Type="http://schemas.openxmlformats.org/officeDocument/2006/relationships/image" Target="../media/2c1506a63de12bd74357be8047530343360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c5c9052de6a36a3ad5a89cfa2b1ac41d362.jpg"/>
  <Relationship Id="rId3" Type="http://schemas.openxmlformats.org/officeDocument/2006/relationships/image" Target="../media/5b77aef3073b3a1aa620a9307e096163363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c9084b93c77b653838ae6a188cba29365.jpg"/>
  <Relationship Id="rId3" Type="http://schemas.openxmlformats.org/officeDocument/2006/relationships/image" Target="../media/50922cffaa5f9c62cf62e3ea69b2d357366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d4fcbe7508b7e300c2426572c85d96f1368.jpg"/>
  <Relationship Id="rId3" Type="http://schemas.openxmlformats.org/officeDocument/2006/relationships/image" Target="../media/527bd7fc775023b90b9e4c18f179695b369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cebcf44377625b9aa9cf5725bd9d766a371.jpg"/>
  <Relationship Id="rId3" Type="http://schemas.openxmlformats.org/officeDocument/2006/relationships/image" Target="../media/2f7d592e81eaa327f8110da3dcca4b58372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fce1d2fbc191f3167c8b61e503c97a9f374.jpg"/>
  <Relationship Id="rId3" Type="http://schemas.openxmlformats.org/officeDocument/2006/relationships/image" Target="../media/9f339338e5a9deae74a7efdfbf46d537375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a98bf406ecd0965c083788d678f67006377.jpg"/>
  <Relationship Id="rId3" Type="http://schemas.openxmlformats.org/officeDocument/2006/relationships/image" Target="../media/0a286e188166fd08d07077c210a44196378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b140a278ea125a55072f27b94546ee78380.jpg"/>
  <Relationship Id="rId3" Type="http://schemas.openxmlformats.org/officeDocument/2006/relationships/image" Target="../media/c1930dbb075d5959c54c98ef0949e1d9381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c3bfbfd29fa95d31003d6f74b844358383.jpg"/>
  <Relationship Id="rId3" Type="http://schemas.openxmlformats.org/officeDocument/2006/relationships/image" Target="../media/d1893d8c37525e0c7fe045dc9ca67294384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079600e01567dbd078ab4f14a5b1fbcf35.jpg"/>
  <Relationship Id="rId3" Type="http://schemas.openxmlformats.org/officeDocument/2006/relationships/image" Target="../media/3c14361d4ebd6accaeb6e2c736a5a3f636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c5d92038723b350e7527b6df2c946dc6386.jpg"/>
  <Relationship Id="rId3" Type="http://schemas.openxmlformats.org/officeDocument/2006/relationships/image" Target="../media/d3d807e98099c1f41798c3c723851a9e387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d8667296b979437fc171e9f21ec6626389.jpg"/>
  <Relationship Id="rId3" Type="http://schemas.openxmlformats.org/officeDocument/2006/relationships/image" Target="../media/de29f51f25ad5b5d3ed0f6c603b837f0390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bfbfc57b6efb7116f603c848a2da908392.jpg"/>
  <Relationship Id="rId3" Type="http://schemas.openxmlformats.org/officeDocument/2006/relationships/image" Target="../media/2130d54240249cf00c55768309eff666393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ed454bbdfda4b90e86399a13ce3448395.jpg"/>
  <Relationship Id="rId3" Type="http://schemas.openxmlformats.org/officeDocument/2006/relationships/image" Target="../media/b5885fa207439eb481c3079bedb511c1396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0ca5620daf864a0b2bbcedfeb34fbd1d398.jpg"/>
  <Relationship Id="rId3" Type="http://schemas.openxmlformats.org/officeDocument/2006/relationships/image" Target="../media/8a385b40774d61722a129dc999823a77399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eaaa6ddea2e47030b3b30b983bdafc8f401.jpg"/>
  <Relationship Id="rId3" Type="http://schemas.openxmlformats.org/officeDocument/2006/relationships/image" Target="../media/47041847742511852c91876ea2506cad402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ca4ab34d7a62084affbf2aa18cd272c1404.jpg"/>
  <Relationship Id="rId3" Type="http://schemas.openxmlformats.org/officeDocument/2006/relationships/image" Target="../media/a66c9cc4c8e06651887e931d5399a22a405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f4454487ff2c2d60f148477b53a396407.jpg"/>
  <Relationship Id="rId3" Type="http://schemas.openxmlformats.org/officeDocument/2006/relationships/image" Target="../media/b492ad22693207a1b3a8f5441518e7ba408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fde7983d1a95a07e1f001801a0f0d7ef410.jpg"/>
  <Relationship Id="rId3" Type="http://schemas.openxmlformats.org/officeDocument/2006/relationships/image" Target="../media/69f9b585e06bef0a8ad496f10007e346411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b97c8b04c47cfb6e9a01856421cdddc6413.jpg"/>
  <Relationship Id="rId3" Type="http://schemas.openxmlformats.org/officeDocument/2006/relationships/image" Target="../media/55c0cef0932e0b3f4635817093aef599414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ae35eeb2965040ae924653fbe16d238.jpg"/>
  <Relationship Id="rId3" Type="http://schemas.openxmlformats.org/officeDocument/2006/relationships/image" Target="../media/b1b068d49966a44b5453a9cf2f8f5f6839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f58aa3431ef54a2fa5dd64b15aee13416.jpg"/>
  <Relationship Id="rId3" Type="http://schemas.openxmlformats.org/officeDocument/2006/relationships/image" Target="../media/050faced8da82d6de67c5892d41c5e31417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b42ff00779afbaf87f480e9b9cc70e419.jpg"/>
  <Relationship Id="rId3" Type="http://schemas.openxmlformats.org/officeDocument/2006/relationships/image" Target="../media/080e80175b2fceea8e878a7fd75a8aaf420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dd207dba73b187652c2e2e462b84df3b422.jpg"/>
  <Relationship Id="rId3" Type="http://schemas.openxmlformats.org/officeDocument/2006/relationships/image" Target="../media/12653f1707ed4558f0741e4bdd989965423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a268722a412f23f5a25a983b7908e97425.jpg"/>
  <Relationship Id="rId3" Type="http://schemas.openxmlformats.org/officeDocument/2006/relationships/image" Target="../media/7522523a1762948b9adcede4b5895247426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0a7408e7ab205ca6c77682a44745a112428.jpg"/>
  <Relationship Id="rId3" Type="http://schemas.openxmlformats.org/officeDocument/2006/relationships/image" Target="../media/c1863acae3559d63c3532c53f17ce374429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ce3f88933a3044e8630d1c59eedf94d431.jpg"/>
  <Relationship Id="rId3" Type="http://schemas.openxmlformats.org/officeDocument/2006/relationships/image" Target="../media/178de60265672a390d4a878f5709ffab432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d5f6bb0b12850a78475c140652072798434.jpg"/>
  <Relationship Id="rId3" Type="http://schemas.openxmlformats.org/officeDocument/2006/relationships/image" Target="../media/30cdbf44c8ca438a2624d72c13310a2b435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60177bd956ad19ce4151d116db929437.jpg"/>
  <Relationship Id="rId3" Type="http://schemas.openxmlformats.org/officeDocument/2006/relationships/image" Target="../media/464a2a25aa98603b2449dc5a9f8ee6b4438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ac86148566c584fee1c3f856a22c0166440.jpg"/>
  <Relationship Id="rId3" Type="http://schemas.openxmlformats.org/officeDocument/2006/relationships/image" Target="../media/9b0f6c377ec7ba042ce54799bca426b1441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e6e53af13fd0251ac4cab95fcdd8e443.jpg"/>
  <Relationship Id="rId3" Type="http://schemas.openxmlformats.org/officeDocument/2006/relationships/image" Target="../media/42807803efbfc481db637f2cbd610770444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ca6800781041f1964152588242434de41.jpg"/>
  <Relationship Id="rId3" Type="http://schemas.openxmlformats.org/officeDocument/2006/relationships/image" Target="../media/2870b09ff1129e9c785ddfa350fc790d42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e9081f6d354095bd0c334ca041cf9dd2446.jpg"/>
  <Relationship Id="rId3" Type="http://schemas.openxmlformats.org/officeDocument/2006/relationships/image" Target="../media/e3d5aa028acbefff30c0f22c5aa4426f447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a2641d7ba72294fdd66cfa582de0c1f8449.jpg"/>
  <Relationship Id="rId3" Type="http://schemas.openxmlformats.org/officeDocument/2006/relationships/image" Target="../media/e00f9bb34dfc49a304ecd64ce1e4d1c7450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5189faf6d4bb9531738625778e7889452.jpg"/>
  <Relationship Id="rId3" Type="http://schemas.openxmlformats.org/officeDocument/2006/relationships/image" Target="../media/a748632ff3d6bd4ee4314bae980038ff453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e7b3f860c86ddd3129699721def067455.jpg"/>
  <Relationship Id="rId3" Type="http://schemas.openxmlformats.org/officeDocument/2006/relationships/image" Target="../media/1983e94c1b8c68ef3706a859a93f9cb1456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ef1f10b4097c05cb003c008ccdc283e4458.jpg"/>
  <Relationship Id="rId3" Type="http://schemas.openxmlformats.org/officeDocument/2006/relationships/image" Target="../media/b1cfe335c93767dc44f50944091da82c459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b5fff4f4e58108bacf5fd6d524fce42b461.jpg"/>
  <Relationship Id="rId3" Type="http://schemas.openxmlformats.org/officeDocument/2006/relationships/image" Target="../media/34aba41a3d819ca6f584e99ff5b93f33462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f3e3c420c793cea38472753437f481a464.jpg"/>
  <Relationship Id="rId3" Type="http://schemas.openxmlformats.org/officeDocument/2006/relationships/image" Target="../media/ee3c7fdb6a73560a2032bbe1b77d6133465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dcc5a17e33ad02cbf6f7bc599fa313f2467.jpg"/>
  <Relationship Id="rId3" Type="http://schemas.openxmlformats.org/officeDocument/2006/relationships/image" Target="../media/3c7064bc7e12aae552e380192f7cba7e468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bb1adb753148e0e5bf4e2337dcd78f47470.jpg"/>
  <Relationship Id="rId3" Type="http://schemas.openxmlformats.org/officeDocument/2006/relationships/image" Target="../media/1b23e678beb849ef2f05ae3be2c0646e471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c9fba6bc5c1afb5f67f58d4859deaf7c473.jpg"/>
  <Relationship Id="rId3" Type="http://schemas.openxmlformats.org/officeDocument/2006/relationships/image" Target="../media/c5e0616fee34f49130623d80de34ebdb474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b7f37014d570c75ce873d68fd14a84c44.jpg"/>
  <Relationship Id="rId3" Type="http://schemas.openxmlformats.org/officeDocument/2006/relationships/image" Target="../media/e0ba84625ca245ff30eb24e49578627f45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f6c5316ee4f8fedaf73b7db7644a841d476.jpg"/>
  <Relationship Id="rId3" Type="http://schemas.openxmlformats.org/officeDocument/2006/relationships/image" Target="../media/fe67392628c2510d6ca6a86494b83d49477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df90ee913fae877d0839decb9cffa1a3479.jpg"/>
  <Relationship Id="rId3" Type="http://schemas.openxmlformats.org/officeDocument/2006/relationships/image" Target="../media/ed54b1c1a317fe8d75d085faa05d89fa480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0a446750094f4379056d2b2fff9573482.jpg"/>
  <Relationship Id="rId3" Type="http://schemas.openxmlformats.org/officeDocument/2006/relationships/image" Target="../media/93a5f53a03bab046e897c35e9a741aa0483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a9ed98fe4aab5514d50e937291857485.jpg"/>
  <Relationship Id="rId3" Type="http://schemas.openxmlformats.org/officeDocument/2006/relationships/image" Target="../media/167997e9b08b55552e3b4164a2b9d93c486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d733e366c603a669efcb878f6efd86a5488.jpg"/>
  <Relationship Id="rId3" Type="http://schemas.openxmlformats.org/officeDocument/2006/relationships/image" Target="../media/b99031dccc0d1300bd622597ea2dfdfa489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860fe665f014c57105d6bb28b46708491.jpg"/>
  <Relationship Id="rId3" Type="http://schemas.openxmlformats.org/officeDocument/2006/relationships/image" Target="../media/04cd3e50f3ec08c3ab5360e1306c6764492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5b30255d7a690761637487e232540f494.jpg"/>
  <Relationship Id="rId3" Type="http://schemas.openxmlformats.org/officeDocument/2006/relationships/image" Target="../media/a4fa216eb0cf69872c405b0c63217b0e495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c1b8cc378e2c25cbec17c5f0715ca497.jpg"/>
  <Relationship Id="rId3" Type="http://schemas.openxmlformats.org/officeDocument/2006/relationships/image" Target="../media/03d2b0e41147dbf2ed1c151559723f60498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c582cbc3f61b4ccea746f2ece18a3871500.jpg"/>
  <Relationship Id="rId3" Type="http://schemas.openxmlformats.org/officeDocument/2006/relationships/image" Target="../media/778d2b58887b6e43da29b57beef4f3dd501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cb884cc084081e50ce2b3d628370ebfd503.jpg"/>
  <Relationship Id="rId3" Type="http://schemas.openxmlformats.org/officeDocument/2006/relationships/image" Target="../media/4fd0663986bd7a727b764bb2fa629d22504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f862ca1110399becfd7ccb45c089ec47.jpg"/>
  <Relationship Id="rId3" Type="http://schemas.openxmlformats.org/officeDocument/2006/relationships/image" Target="../media/2dda73d097c0732b77b8abfdfb8725fa48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cc695c9b0ff649cd815f2bd9fef515c8506.jpg"/>
  <Relationship Id="rId3" Type="http://schemas.openxmlformats.org/officeDocument/2006/relationships/image" Target="../media/2b402b216d6f1c3cd8433fd6a0771c85507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b32cba7c2213b6e2aa94a825a4c63b03509.jpg"/>
  <Relationship Id="rId3" Type="http://schemas.openxmlformats.org/officeDocument/2006/relationships/image" Target="../media/da7f02712b2e7c6363eb2cd047556976510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d3f8fb607cb22fe8ac16b1c4c207f90b512.jpg"/>
  <Relationship Id="rId3" Type="http://schemas.openxmlformats.org/officeDocument/2006/relationships/image" Target="../media/4523c32844ad9a4e15046445f7ae46d6513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fcdb7625b3887778d5e147d881f3e0515.jpg"/>
  <Relationship Id="rId3" Type="http://schemas.openxmlformats.org/officeDocument/2006/relationships/image" Target="../media/ff44eef7c8fbda9b7416918cfad93432516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f75ed482e509e863dbc2ae8edf6b312e518.jpg"/>
  <Relationship Id="rId3" Type="http://schemas.openxmlformats.org/officeDocument/2006/relationships/image" Target="../media/8d0901b720010f2ec97514c366bed0ab519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be293d018203402ea0f00b60f2783565521.jpg"/>
  <Relationship Id="rId3" Type="http://schemas.openxmlformats.org/officeDocument/2006/relationships/image" Target="../media/41c21ed71dec3673482c732f324f2e83522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fc0088739e177b2342c24be4223a60524.jpg"/>
  <Relationship Id="rId3" Type="http://schemas.openxmlformats.org/officeDocument/2006/relationships/image" Target="../media/dc462af7f076b364e4cdc5c978786aaa525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f60e6d7ce4bb431279a52fc528879be527.jpg"/>
  <Relationship Id="rId3" Type="http://schemas.openxmlformats.org/officeDocument/2006/relationships/image" Target="../media/712e1f69297a57b3a1ca7328f275687a528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fa2b847ffbc51c171fe106aa75755e4530.jpg"/>
  <Relationship Id="rId3" Type="http://schemas.openxmlformats.org/officeDocument/2006/relationships/image" Target="../media/ff33992c161fe40cd2f45e31c9ff613d531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a09fef6e8e377d7eee88cde4d812c68e533.jpg"/>
  <Relationship Id="rId3" Type="http://schemas.openxmlformats.org/officeDocument/2006/relationships/image" Target="../media/84012171b5628c5450fa07837b840a9b534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495a544c24221e8aa0835f2d1370b50.jpg"/>
  <Relationship Id="rId3" Type="http://schemas.openxmlformats.org/officeDocument/2006/relationships/image" Target="../media/7de202bd1ce183a42848731769d3afa551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4e202ca9e4bae2ee8d38d203cb9f8536.jpg"/>
  <Relationship Id="rId3" Type="http://schemas.openxmlformats.org/officeDocument/2006/relationships/image" Target="../media/2fdf978bb162567ae025dc5c5dcabe63537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acda322c28c7acb0ff7b42df0869e7539.jpg"/>
  <Relationship Id="rId3" Type="http://schemas.openxmlformats.org/officeDocument/2006/relationships/image" Target="../media/8e9a063276b561b3014d5e98cfdaf009540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eb6c9688dd70c92382bada3c0cda7bc542.jpg"/>
  <Relationship Id="rId3" Type="http://schemas.openxmlformats.org/officeDocument/2006/relationships/image" Target="../media/a3960f14a0c00252d6d559a3bfbacccb543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a94a92d33f25dc908c9ede10c10bc7c7545.jpg"/>
  <Relationship Id="rId3" Type="http://schemas.openxmlformats.org/officeDocument/2006/relationships/image" Target="../media/cfe69a899d2118d0873c47ba41261252546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a42761d044b54aac652638774948e51e548.jpg"/>
  <Relationship Id="rId3" Type="http://schemas.openxmlformats.org/officeDocument/2006/relationships/image" Target="../media/a123656d5f73243e231e14929fe11a58549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d3b473906e1d8039b717740bd1173ce551.jpg"/>
  <Relationship Id="rId3" Type="http://schemas.openxmlformats.org/officeDocument/2006/relationships/image" Target="../media/fba4eb1e9b536d5d2410d83643053ce5552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c3994176ecafed78dcec5fa438947d26554.jpg"/>
  <Relationship Id="rId3" Type="http://schemas.openxmlformats.org/officeDocument/2006/relationships/image" Target="../media/92bc37417411f19e9dbd336d9cbc5d53555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c3cb4cada67011e85d52aa661badf557.jpg"/>
  <Relationship Id="rId3" Type="http://schemas.openxmlformats.org/officeDocument/2006/relationships/image" Target="../media/16377f29cab4127975ce2a728b7395b1558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c5b29f676465b45e3f06bcb0e9a8577560.jpg"/>
  <Relationship Id="rId3" Type="http://schemas.openxmlformats.org/officeDocument/2006/relationships/image" Target="../media/6ad95ac26b66f9666ab18d4ed73b3b98561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a9f9e68a37f774748070ed3ab8e4e92b563.jpg"/>
  <Relationship Id="rId3" Type="http://schemas.openxmlformats.org/officeDocument/2006/relationships/image" Target="../media/17e6749c061f67eff5292365b1485280564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c323c3daf95e5c63d5e962eb0ab6fc53.jpg"/>
  <Relationship Id="rId3" Type="http://schemas.openxmlformats.org/officeDocument/2006/relationships/image" Target="../media/d204c5b790758e0692d0f6885f43b6c554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c7aaecd2c15a82171baf87173390ae566.jpg"/>
  <Relationship Id="rId3" Type="http://schemas.openxmlformats.org/officeDocument/2006/relationships/image" Target="../media/b1591ff21410fa433a8396e81ae0ca78567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0440f1d584124c6625fbde5e29aad9fb569.jpg"/>
  <Relationship Id="rId3" Type="http://schemas.openxmlformats.org/officeDocument/2006/relationships/image" Target="../media/bd3ea81244e7110ebfb74f0aab4700a7570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c00f45c7bea838ee5625b5ee0204744572.jpg"/>
  <Relationship Id="rId3" Type="http://schemas.openxmlformats.org/officeDocument/2006/relationships/image" Target="../media/5fc2d58357f7312dfc63aba6bbe1706a573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c6dd77ca1089fc8984f72884048b176c575.jpg"/>
  <Relationship Id="rId3" Type="http://schemas.openxmlformats.org/officeDocument/2006/relationships/image" Target="../media/de20555d7abe1c8dd198e1298f77060a576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e358034bb369ed19d7f4e80b8f8dafff578.jpg"/>
  <Relationship Id="rId3" Type="http://schemas.openxmlformats.org/officeDocument/2006/relationships/image" Target="../media/419b3c6bf101a925763d83949c980951579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e3b2283d853e87a48e70f93d1dceccb1581.jpg"/>
  <Relationship Id="rId3" Type="http://schemas.openxmlformats.org/officeDocument/2006/relationships/image" Target="../media/39a125223ed0337b75bcbd944e86c742582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203fb481c35f499169345681f77ae584.jpg"/>
  <Relationship Id="rId3" Type="http://schemas.openxmlformats.org/officeDocument/2006/relationships/image" Target="../media/95c4b2f43505adbf63e02ebae9c1a28b585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ddf27a09364cf2869e2b86482120017d587.jpg"/>
  <Relationship Id="rId3" Type="http://schemas.openxmlformats.org/officeDocument/2006/relationships/image" Target="../media/1dbc31bcb9b65e13ca89af22de5dcc04588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d08966476536d698c6371204e157be590.jpg"/>
  <Relationship Id="rId3" Type="http://schemas.openxmlformats.org/officeDocument/2006/relationships/image" Target="../media/9e2debea7a6af8a0ba460052c8cf435d591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96e4a4987ce52b9b76a48524f8f89d593.jpg"/>
  <Relationship Id="rId3" Type="http://schemas.openxmlformats.org/officeDocument/2006/relationships/image" Target="../media/087c31bb2c30c73e16bff2a2f1b18123594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a7a742d893edaed47d9d82d4370a349a2.jpg"/>
  <Relationship Id="rId3" Type="http://schemas.openxmlformats.org/officeDocument/2006/relationships/image" Target="../media/4cced3f83338c5d07991ead159df4dd63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cca31c549fe3e7e774065c8b8029ae856.jpg"/>
  <Relationship Id="rId3" Type="http://schemas.openxmlformats.org/officeDocument/2006/relationships/image" Target="../media/798c0f9315ec9672a966e7d2f16f21dd57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b0e8113e96d72f8b17acddba5ec4e596.jpg"/>
  <Relationship Id="rId3" Type="http://schemas.openxmlformats.org/officeDocument/2006/relationships/image" Target="../media/ca022e73767b11ba03e9b9f1da728106597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0ced89eaaa751a5b9ec691da3afcd599.jpg"/>
  <Relationship Id="rId3" Type="http://schemas.openxmlformats.org/officeDocument/2006/relationships/image" Target="../media/5a380a88d2d64a071f2523523d2c1cc3600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bd623be43152bdcba80bcb0993904a602.jpg"/>
  <Relationship Id="rId3" Type="http://schemas.openxmlformats.org/officeDocument/2006/relationships/image" Target="../media/80223f24be66fe346c446698f05189bd603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5f703a6a498596bd6aa5c69931e6b8605.jpg"/>
  <Relationship Id="rId3" Type="http://schemas.openxmlformats.org/officeDocument/2006/relationships/image" Target="../media/24b483b994c680aeb5bc7dafa0c7086c606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ba2d7efe3fbe3ac80173cdfa6cc09608.jpg"/>
  <Relationship Id="rId3" Type="http://schemas.openxmlformats.org/officeDocument/2006/relationships/image" Target="../media/ece29a1d94e9a1646ee7175bd9aa6374609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e6e45e26bfafd594486120a7bed9aa2611.jpg"/>
  <Relationship Id="rId3" Type="http://schemas.openxmlformats.org/officeDocument/2006/relationships/image" Target="../media/d8e8a5210d7b9d8992995158c0294606612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d6873249e646b6dd539347c4ec2ac614.jpg"/>
  <Relationship Id="rId3" Type="http://schemas.openxmlformats.org/officeDocument/2006/relationships/image" Target="../media/261f1c1ed0aa1a0ea7b871d4bde74c6d615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a8c92a7758e8f141a9cd0f192a1eda9617.jpg"/>
  <Relationship Id="rId3" Type="http://schemas.openxmlformats.org/officeDocument/2006/relationships/image" Target="../media/b7ae094022be5931479dbfdcd7f64605618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bd7a042490d06e7ef4d43458b3134538620.jpg"/>
  <Relationship Id="rId3" Type="http://schemas.openxmlformats.org/officeDocument/2006/relationships/image" Target="../media/457acf32c9a489f98c348c3f288d36e5621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f11ca35cd47c5e425eaa388f01116ff4623.jpg"/>
  <Relationship Id="rId3" Type="http://schemas.openxmlformats.org/officeDocument/2006/relationships/image" Target="../media/9dd9d82fdc83f41bbc5c85e7a3bc182d624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d105ea243a3ee9550fbe89ae2620d959.jpg"/>
  <Relationship Id="rId3" Type="http://schemas.openxmlformats.org/officeDocument/2006/relationships/image" Target="../media/796a3a8c55d8ba59c2409b939b8cfca460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02085277eb3ad71ab080a695dbd6fab1626.jpg"/>
  <Relationship Id="rId3" Type="http://schemas.openxmlformats.org/officeDocument/2006/relationships/image" Target="../media/511e3dd0978e64134136cc751857829a627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bf6289ec6b400180a41bdc99f5f65bc4629.jpg"/>
  <Relationship Id="rId3" Type="http://schemas.openxmlformats.org/officeDocument/2006/relationships/image" Target="../media/c1de0b78b991f10019c65cd46dbfea58630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f32d83bdc37eb6654ea753ac623f1f7a632.jpg"/>
  <Relationship Id="rId3" Type="http://schemas.openxmlformats.org/officeDocument/2006/relationships/image" Target="../media/6c892bc95c30f940708502b8d3132abc633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a961459196da0a3f4923125eabf8fb18635.jpg"/>
  <Relationship Id="rId3" Type="http://schemas.openxmlformats.org/officeDocument/2006/relationships/image" Target="../media/e0f650cf821e29c1d5e890109527da83636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d44b13e7128a2bde398005bb88894bb638.jpg"/>
  <Relationship Id="rId3" Type="http://schemas.openxmlformats.org/officeDocument/2006/relationships/image" Target="../media/f82f540ca6dbbfe3d7ede32a1000656b639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ae572cb89b79e5d288f85dbf4b761ed641.jpg"/>
  <Relationship Id="rId3" Type="http://schemas.openxmlformats.org/officeDocument/2006/relationships/image" Target="../media/27ac1898341b65cb13d00112c1a9761d642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c530b14f201286c5845756eec77dab644.jpg"/>
  <Relationship Id="rId3" Type="http://schemas.openxmlformats.org/officeDocument/2006/relationships/image" Target="../media/262e24a8faf335066aafddf967ce095d645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db155b33ed268bccbf59e5c3ca6f31aa647.jpg"/>
  <Relationship Id="rId3" Type="http://schemas.openxmlformats.org/officeDocument/2006/relationships/image" Target="../media/2cd40ba9ee4c2d87b9cb8e1fb744aa6f648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c0b0ada9e29ea32feb8ce7dbb64a4e8650.jpg"/>
  <Relationship Id="rId3" Type="http://schemas.openxmlformats.org/officeDocument/2006/relationships/image" Target="../media/d258459c0ce960c365115982e71fb779651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ce4b4ae7fa04edfa5eb1c2c50a5858cc653.jpg"/>
  <Relationship Id="rId3" Type="http://schemas.openxmlformats.org/officeDocument/2006/relationships/image" Target="../media/711e8354fcd2acb53d4a5c751504fc3a654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808b913be47d716847361c2cc7350562.jpg"/>
  <Relationship Id="rId3" Type="http://schemas.openxmlformats.org/officeDocument/2006/relationships/image" Target="../media/20cc82f4d25928c18406d3da4c7d173363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fb4e021625bb009c82fd5a256759e597656.jpg"/>
  <Relationship Id="rId3" Type="http://schemas.openxmlformats.org/officeDocument/2006/relationships/image" Target="../media/6804d1fb45c185bf0a041598e3d82cec657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dd0ccbefd04ba74cb304cbdec5eb3955659.jpg"/>
  <Relationship Id="rId3" Type="http://schemas.openxmlformats.org/officeDocument/2006/relationships/image" Target="../media/39caccb7282cc850776e1c9f57e71108660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e9dd4f683c63e18349db2db09891662.jpg"/>
  <Relationship Id="rId3" Type="http://schemas.openxmlformats.org/officeDocument/2006/relationships/image" Target="../media/40dcb8146593b0f43713d51e4e34a040663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f30464894760b634cb6d88f10bccc442665.jpg"/>
  <Relationship Id="rId3" Type="http://schemas.openxmlformats.org/officeDocument/2006/relationships/image" Target="../media/564308d655bcfed40f61ac15b83ef55a666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a4262eb6247bf64140196638c1652668.jpg"/>
  <Relationship Id="rId3" Type="http://schemas.openxmlformats.org/officeDocument/2006/relationships/image" Target="../media/a5f4000f120b72a51796c6aac58eb2c7669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a29fb728d81296dc3196f84de2a96671.jpg"/>
  <Relationship Id="rId3" Type="http://schemas.openxmlformats.org/officeDocument/2006/relationships/image" Target="../media/e9ce252be3b5801a5d949d46e9e099ed672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d3286f2ce308523881a804e203dd38674.jpg"/>
  <Relationship Id="rId3" Type="http://schemas.openxmlformats.org/officeDocument/2006/relationships/image" Target="../media/70ce20b8845b7ada2fd99bdb57fb0fe8675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61a3aa96719928f160575670cfb5b677.jpg"/>
  <Relationship Id="rId3" Type="http://schemas.openxmlformats.org/officeDocument/2006/relationships/image" Target="../media/5f279ef61d36260cf660d4a4f69efc6d678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b0e4ef65d7a005f3177c7b4e366dd10680.jpg"/>
  <Relationship Id="rId3" Type="http://schemas.openxmlformats.org/officeDocument/2006/relationships/image" Target="../media/a3414e20b350e086604db0aee4e4f0fc681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ba9ffbe2d7340919b7e51bf1946e5463683.jpg"/>
  <Relationship Id="rId3" Type="http://schemas.openxmlformats.org/officeDocument/2006/relationships/image" Target="../media/b5c0f26a82d83cb85069cc2ab568f956684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5e9b623f851a361459763ec02fe7a565.jpg"/>
  <Relationship Id="rId3" Type="http://schemas.openxmlformats.org/officeDocument/2006/relationships/image" Target="../media/a56125c872e0440cf9a3e77c78b6556366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a8ffb7173ba3c7b0aa29cc20f515a61686.jpg"/>
  <Relationship Id="rId3" Type="http://schemas.openxmlformats.org/officeDocument/2006/relationships/image" Target="../media/f56f650f74399e465d069faa259e8b5f687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e9a82baaae33cd2d43499a4fec8a149689.jpg"/>
  <Relationship Id="rId3" Type="http://schemas.openxmlformats.org/officeDocument/2006/relationships/image" Target="../media/334fb818c97f140b378e79b5892da698690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60f0d1f81fdea3581172a171a6b396692.jpg"/>
  <Relationship Id="rId3" Type="http://schemas.openxmlformats.org/officeDocument/2006/relationships/image" Target="../media/e0e127ea8883bc45d3a5cc85b4cd7857693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0aa15c2dd0867926b8a43421208fa5c8695.jpg"/>
  <Relationship Id="rId3" Type="http://schemas.openxmlformats.org/officeDocument/2006/relationships/image" Target="../media/7078f8a3a8b33f7e678284e4aadfb113696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0e18cc3e4702912b753378b10e573698.jpg"/>
  <Relationship Id="rId3" Type="http://schemas.openxmlformats.org/officeDocument/2006/relationships/image" Target="../media/a62dc70e339243809b80d6f5241afe16699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d51fc9ca30729e008cb900536283701.jpg"/>
  <Relationship Id="rId3" Type="http://schemas.openxmlformats.org/officeDocument/2006/relationships/image" Target="../media/1b3885ee2237bb8fd9f1dac747341c75702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cddf5d588ae9e006c035d91ef51eba9704.jpg"/>
  <Relationship Id="rId3" Type="http://schemas.openxmlformats.org/officeDocument/2006/relationships/image" Target="../media/eacc9298c289633b22a194e9fdc54189705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f6a8a47d25f2939fb8b6880d818a8707.jpg"/>
  <Relationship Id="rId3" Type="http://schemas.openxmlformats.org/officeDocument/2006/relationships/image" Target="../media/078d82bd1aab34bd0d5c457cb3de06e9708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a2c4cd04168166734a5af093dc15cfa710.jpg"/>
  <Relationship Id="rId3" Type="http://schemas.openxmlformats.org/officeDocument/2006/relationships/image" Target="../media/2af778bef96b4ea9bd5ba66aa16402cd711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fd3715f66f787fe0b77488a58df4ea713.jpg"/>
  <Relationship Id="rId3" Type="http://schemas.openxmlformats.org/officeDocument/2006/relationships/image" Target="../media/6141c36ad859f2b16d897b7959ea46cf714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edc1d26fa38889f8a56a8266c06523e968.jpg"/>
  <Relationship Id="rId3" Type="http://schemas.openxmlformats.org/officeDocument/2006/relationships/image" Target="../media/40524c0671625a76f28cc9116c8874b369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050a3769d7e05e68c137683dc8318d25716.jpg"/>
  <Relationship Id="rId3" Type="http://schemas.openxmlformats.org/officeDocument/2006/relationships/image" Target="../media/e464033dc63dc5cb6835069d0e8c250d717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a60a3729645556cad1324bc69b2989b0719.jpg"/>
  <Relationship Id="rId3" Type="http://schemas.openxmlformats.org/officeDocument/2006/relationships/image" Target="../media/ecd086ae400211e2cf4716e7eff5e244720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ca50f37183c0d4a52719fe58dab648c722.jpg"/>
  <Relationship Id="rId3" Type="http://schemas.openxmlformats.org/officeDocument/2006/relationships/image" Target="../media/b7bf43921c88abeb32aa88021fce9576723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e1b2271663a87b315728d7fd0d2f645725.jpg"/>
  <Relationship Id="rId3" Type="http://schemas.openxmlformats.org/officeDocument/2006/relationships/image" Target="../media/204cd59e0b95fe64ecf5c6a804d8bf0e726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9cb3edb60dc9dd4e8e4a38a419ca6728.jpg"/>
  <Relationship Id="rId3" Type="http://schemas.openxmlformats.org/officeDocument/2006/relationships/image" Target="../media/2415aac79254b29ca74a938b5bc7f8bc729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e09f5a748f9bebf60a8c7eaa5b84f731.jpg"/>
  <Relationship Id="rId3" Type="http://schemas.openxmlformats.org/officeDocument/2006/relationships/image" Target="../media/c506f62cb0d085bafc7a19425380fa68732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db4dd7a2aea9f1a499216d6b0a0ef1734.jpg"/>
  <Relationship Id="rId3" Type="http://schemas.openxmlformats.org/officeDocument/2006/relationships/image" Target="../media/049a3f323c010ddf5d9983f9d3b5b35a735.jpg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a2f46f12604481b972213acae54334ab737.jpg"/>
  <Relationship Id="rId3" Type="http://schemas.openxmlformats.org/officeDocument/2006/relationships/image" Target="../media/642f6272c87d437ab0c47912767a1cfb738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cfdded79f1f1c2fb0af7bf7fc1a9f8d3740.jpg"/>
  <Relationship Id="rId3" Type="http://schemas.openxmlformats.org/officeDocument/2006/relationships/image" Target="../media/71b26737cd2297a1fcd8d1a605f185c4741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d3a6f8a0e84e8a6d7f9d02a089f666bd743.jpg"/>
  <Relationship Id="rId3" Type="http://schemas.openxmlformats.org/officeDocument/2006/relationships/image" Target="../media/8fd2924dd12077159b54c09b0254b564744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a13607ccb5bb5500f74df60de80a0b71.jpg"/>
  <Relationship Id="rId3" Type="http://schemas.openxmlformats.org/officeDocument/2006/relationships/image" Target="../media/83ff82f96a00c4d3e41f6ffbe9ede17772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bae75e20a7245ec2a9ddd2bdf2fba746.jpg"/>
  <Relationship Id="rId3" Type="http://schemas.openxmlformats.org/officeDocument/2006/relationships/image" Target="../media/b631f047833e6f3d35bcf982cbc66b9b747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c0c83724d366f1249a388262a09cb319749.jpg"/>
  <Relationship Id="rId3" Type="http://schemas.openxmlformats.org/officeDocument/2006/relationships/image" Target="../media/adc006993b2ac9df7fc0f3150fa5fd2b7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f2d78b279b4ab87be0f19f9accbb368752.jpg"/>
  <Relationship Id="rId3" Type="http://schemas.openxmlformats.org/officeDocument/2006/relationships/image" Target="../media/e6f578c0fee88a4ed7e17741457df8ae753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ff9836c122a753547440befd93a7071c755.jpg"/>
  <Relationship Id="rId3" Type="http://schemas.openxmlformats.org/officeDocument/2006/relationships/image" Target="../media/f7404301cd50fdf434cb29477f303341756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dd46a2886af0e6b75d925e08b4cf108e758.jpg"/>
  <Relationship Id="rId3" Type="http://schemas.openxmlformats.org/officeDocument/2006/relationships/image" Target="../media/ad4504aedcfa293e8673fe84288f40ee759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cb9af677e93c69372390661f6d8ac39761.jpg"/>
  <Relationship Id="rId3" Type="http://schemas.openxmlformats.org/officeDocument/2006/relationships/image" Target="../media/cc26c7bfc757100c46bf57f24d4bb989762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a2118eccd608096ee57486e936e811c1764.jpg"/>
  <Relationship Id="rId3" Type="http://schemas.openxmlformats.org/officeDocument/2006/relationships/image" Target="../media/d1f77550c1c84acf36cd0b5a90561a4a76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01c80a222ce31f2e1d1582fb327e61767.jpg"/>
  <Relationship Id="rId3" Type="http://schemas.openxmlformats.org/officeDocument/2006/relationships/image" Target="../media/512c1e72c8091c20968f443adbf8a563768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0255843af3ca4e37c053e6ed83766655770.jpg"/>
  <Relationship Id="rId3" Type="http://schemas.openxmlformats.org/officeDocument/2006/relationships/image" Target="../media/ecf86713b7efc9d57daadbe787f68edc771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e0d6961bcf788940581ca4f0d028a88974.jpg"/>
  <Relationship Id="rId3" Type="http://schemas.openxmlformats.org/officeDocument/2006/relationships/image" Target="../media/7ba993046d0f9a24b4ef78306f10e07875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e0056e2422859839faf316e187d780577.jpg"/>
  <Relationship Id="rId3" Type="http://schemas.openxmlformats.org/officeDocument/2006/relationships/image" Target="../media/caeaa5c72413e86a8d95c3df29608e59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ad765fca5d2ca23a2b4ecddc8b12a60880.jpg"/>
  <Relationship Id="rId3" Type="http://schemas.openxmlformats.org/officeDocument/2006/relationships/image" Target="../media/94263d1b20685cd79c46a81f8d706ea781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a4dbd39e8f60a974a42da2400e7392683.jpg"/>
  <Relationship Id="rId3" Type="http://schemas.openxmlformats.org/officeDocument/2006/relationships/image" Target="../media/ce05825af92dcdd6ce448d68f1c9d8e284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b2a5189a0de29fd2ad58d47a5f09a1705.jpg"/>
  <Relationship Id="rId3" Type="http://schemas.openxmlformats.org/officeDocument/2006/relationships/image" Target="../media/05b688cdd3d30514c87a2cf22f327c566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c3a0dfe6305b7bb713679b0196dc13d86.jpg"/>
  <Relationship Id="rId3" Type="http://schemas.openxmlformats.org/officeDocument/2006/relationships/image" Target="../media/bb059886a38b073752aabcbc805f683e87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bfd463f5e8b1b22a0d2f584fa3a0a6cd89.jpg"/>
  <Relationship Id="rId3" Type="http://schemas.openxmlformats.org/officeDocument/2006/relationships/image" Target="../media/62bb4508d321ebf9401254da376a302590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a331b206a2086dcf9365e089a1cde6992.jpg"/>
  <Relationship Id="rId3" Type="http://schemas.openxmlformats.org/officeDocument/2006/relationships/image" Target="../media/736c975d26cb82bf6354f9233fa0206693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c7f7806bb5c9d6ba4e0918b656f0ea1995.jpg"/>
  <Relationship Id="rId3" Type="http://schemas.openxmlformats.org/officeDocument/2006/relationships/image" Target="../media/fc5bb86f759ff87380f98a858e735f6b96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c3132732a3aa79dc408072cbe27670b98.jpg"/>
  <Relationship Id="rId3" Type="http://schemas.openxmlformats.org/officeDocument/2006/relationships/image" Target="../media/83fb304179470b31528e13b256bc219e99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e97d343c39bcf31e28d1d40033ecf5101.jpg"/>
  <Relationship Id="rId3" Type="http://schemas.openxmlformats.org/officeDocument/2006/relationships/image" Target="../media/e95bd932bcf6b3359540f82ac1d28182102.jpg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e413e764869850c050cb95c02823391e104.jpg"/>
  <Relationship Id="rId3" Type="http://schemas.openxmlformats.org/officeDocument/2006/relationships/image" Target="../media/b8bde4d345fc3ee7dff6643583631c02105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d60f4bd6696d1d7f95da6dd68d727107.jpg"/>
  <Relationship Id="rId3" Type="http://schemas.openxmlformats.org/officeDocument/2006/relationships/image" Target="../media/c7c807bf8418a91a476329a2588fe218108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c8eb35e4bd6b0f2322a5f5f2ac4193110.jpg"/>
  <Relationship Id="rId3" Type="http://schemas.openxmlformats.org/officeDocument/2006/relationships/image" Target="../media/1b4473be86266bf8cd0d79382a5bdac7111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deac828f4933d08af65b09bca89ff9b113.jpg"/>
  <Relationship Id="rId3" Type="http://schemas.openxmlformats.org/officeDocument/2006/relationships/image" Target="../media/2a794d9601727b9b2360b758048398e7114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a76606fad50e934ec1fce91fc7b1ca748.jpg"/>
  <Relationship Id="rId3" Type="http://schemas.openxmlformats.org/officeDocument/2006/relationships/image" Target="../media/701a1d155805e8d8d70312ddf4eb54939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b48197f1259c7058ba70bf31edece2116.jpg"/>
  <Relationship Id="rId3" Type="http://schemas.openxmlformats.org/officeDocument/2006/relationships/image" Target="../media/8ab63b0fc9271cbb53b594e048b9177711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c90c07dbdb65c93ba9c6ff0dd4fc3c4119.jpg"/>
  <Relationship Id="rId3" Type="http://schemas.openxmlformats.org/officeDocument/2006/relationships/image" Target="../media/d1f9f1cda9619f64b028ae1be3e78be8120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dfa953d6e2654a91233f5cdc5d9013122.jpg"/>
  <Relationship Id="rId3" Type="http://schemas.openxmlformats.org/officeDocument/2006/relationships/image" Target="../media/95ff934b7e9ee8e918e6df50c3ae7f00123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0e5321c6f80081b77bccffb9cd6e33125.jpg"/>
  <Relationship Id="rId3" Type="http://schemas.openxmlformats.org/officeDocument/2006/relationships/image" Target="../media/8d0eda1df140e01d4f3aa9e7e09bd23c126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e55c427ed867c494611987c116ecb054128.jpg"/>
  <Relationship Id="rId3" Type="http://schemas.openxmlformats.org/officeDocument/2006/relationships/image" Target="../media/7421e08ae97a695c936c85daa90aad36129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018e395b2776551aa247fbad367d8286131.jpg"/>
  <Relationship Id="rId3" Type="http://schemas.openxmlformats.org/officeDocument/2006/relationships/image" Target="../media/73d6dd43bb2aded857c9436dd18696a8132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def5edf1e40f487eed1db0e9356202c2134.jpg"/>
  <Relationship Id="rId3" Type="http://schemas.openxmlformats.org/officeDocument/2006/relationships/image" Target="../media/b8e3d81649e82bc5453e5d4b8eeb8abe135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be262819fb5e8dd7ade1edb67e379e0137.jpg"/>
  <Relationship Id="rId3" Type="http://schemas.openxmlformats.org/officeDocument/2006/relationships/image" Target="../media/10bb709306315c6308dfbf64bf5e115f138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004d4b7fa522f2d915ff50f9f9b716140.jpg"/>
  <Relationship Id="rId3" Type="http://schemas.openxmlformats.org/officeDocument/2006/relationships/image" Target="../media/4dc41ddc59b336acab81d60dfa56a7bf141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b5b70078eab4806682e3e02cb6b8d3c6143.jpg"/>
  <Relationship Id="rId3" Type="http://schemas.openxmlformats.org/officeDocument/2006/relationships/image" Target="../media/f48aa5e588b70182dec95cc2ba57cb41144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1b4e1dda0b097aba1739771e0af5111.jpg"/>
  <Relationship Id="rId3" Type="http://schemas.openxmlformats.org/officeDocument/2006/relationships/image" Target="../media/212f614d0c889f0c419efd0ed4a929a912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dc36fe4f5d46e3621be225f3b8b977d6146.jpg"/>
  <Relationship Id="rId3" Type="http://schemas.openxmlformats.org/officeDocument/2006/relationships/image" Target="../media/b828480be882f00154456a1b6309fe3314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ad1222768ad7e1767251ff109d3bfe149.jpg"/>
  <Relationship Id="rId3" Type="http://schemas.openxmlformats.org/officeDocument/2006/relationships/image" Target="../media/177f5893e6f675595014eeabb9412154150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d26b9800187ccdf2bf7cbf4e99116256152.jpg"/>
  <Relationship Id="rId3" Type="http://schemas.openxmlformats.org/officeDocument/2006/relationships/image" Target="../media/c7105201ed59a9fe9448c8d30e553036153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7431df0be2dc903252fea521865e8a155.jpg"/>
  <Relationship Id="rId3" Type="http://schemas.openxmlformats.org/officeDocument/2006/relationships/image" Target="../media/3414233363091352e3756ee69ea4b1ba156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c156b37f3bcaa4dfcbf1ee36c9aa4158.jpg"/>
  <Relationship Id="rId3" Type="http://schemas.openxmlformats.org/officeDocument/2006/relationships/image" Target="../media/619b503125f1ed8d85d90fe05f50b505159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621791df781ee2c5f2764ed6e943aa161.jpg"/>
  <Relationship Id="rId3" Type="http://schemas.openxmlformats.org/officeDocument/2006/relationships/image" Target="../media/7f22ab17e2bbe5eef80bd4f17bbec99e162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df214f65052a6474aad3b22e389617c4164.jpg"/>
  <Relationship Id="rId3" Type="http://schemas.openxmlformats.org/officeDocument/2006/relationships/image" Target="../media/a3ae6dc119e7a4e9699d354ac47a4058165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d4b72294c8f4c9565c6e86fbaca17ccd167.jpg"/>
  <Relationship Id="rId3" Type="http://schemas.openxmlformats.org/officeDocument/2006/relationships/image" Target="../media/d4551a49312f7c8adb7051311fd9991c168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233b43e273dba4f1c0ab9c11226e170.jpg"/>
  <Relationship Id="rId3" Type="http://schemas.openxmlformats.org/officeDocument/2006/relationships/image" Target="../media/7b9cad31f5e5b31cc73b3c7734f33d3f171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dfc3fdd0cbdfc41714c4e168af19cee173.jpg"/>
  <Relationship Id="rId3" Type="http://schemas.openxmlformats.org/officeDocument/2006/relationships/image" Target="../media/744e2034b3d7d0dbe99c4f7f5f0f7a8d174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bb77685e3623ae6af02257568342714.jpg"/>
  <Relationship Id="rId3" Type="http://schemas.openxmlformats.org/officeDocument/2006/relationships/image" Target="../media/9420b5b885c71834ae576d9d142eab6c15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ba9e7ad7d93eda077147b1f2f6ca9e7176.jpg"/>
  <Relationship Id="rId3" Type="http://schemas.openxmlformats.org/officeDocument/2006/relationships/image" Target="../media/af57f80bcf177eaecd7ca35caf5437a517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d412d1f05a315c1e76e1bfc6e2b48179.jpg"/>
  <Relationship Id="rId3" Type="http://schemas.openxmlformats.org/officeDocument/2006/relationships/image" Target="../media/5c8c56fb6d229359b9f6d5fb87f68f61180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ccbfa4af64f6d89229cb6af52595517182.jpg"/>
  <Relationship Id="rId3" Type="http://schemas.openxmlformats.org/officeDocument/2006/relationships/image" Target="../media/c310bb6f9d4774af4d7624c0bc1e3545183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cf2dd0416d69596b7bbc33a6120677185.jpg"/>
  <Relationship Id="rId3" Type="http://schemas.openxmlformats.org/officeDocument/2006/relationships/image" Target="../media/87e47073a4e5c8dc726bc4af6864846c186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9519c41068938c37f0c3187a3f98c188.jpg"/>
  <Relationship Id="rId3" Type="http://schemas.openxmlformats.org/officeDocument/2006/relationships/image" Target="../media/56cc641fe4d88749e878ce2c9eba8579189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010dbb32ffdb16cbd88ccdd0ffa065f3191.jpg"/>
  <Relationship Id="rId3" Type="http://schemas.openxmlformats.org/officeDocument/2006/relationships/image" Target="../media/ad284a766afeef9295e942c29bf68fb0192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086d9a670a708d62db22d9caf88c559d194.jpg"/>
  <Relationship Id="rId3" Type="http://schemas.openxmlformats.org/officeDocument/2006/relationships/image" Target="../media/ab7123184fe7041b25ba17fae843f5f4195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a3bd0cf623c98a0103cc8adc9516fc75197.jpg"/>
  <Relationship Id="rId3" Type="http://schemas.openxmlformats.org/officeDocument/2006/relationships/image" Target="../media/f7de77f5deb9ed3f1790770c542f8a04198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e13ddf0b14809ce2ab3190c6c9b47281200.jpg"/>
  <Relationship Id="rId3" Type="http://schemas.openxmlformats.org/officeDocument/2006/relationships/image" Target="../media/4fef525b2e3bb9c1f715d61650876adf201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c5ff2398944677f39c220d9ead72e17203.jpg"/>
  <Relationship Id="rId3" Type="http://schemas.openxmlformats.org/officeDocument/2006/relationships/image" Target="../media/cf14e5b4950287bfda6d372cd35f0b13204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883dad75f9a3e1a115d4e93a37f94117.jpg"/>
  <Relationship Id="rId3" Type="http://schemas.openxmlformats.org/officeDocument/2006/relationships/image" Target="../media/1068b29b81ab3765f3297922cf3f111918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d1cadc380a41bf559338bca19a761c0206.jpg"/>
  <Relationship Id="rId3" Type="http://schemas.openxmlformats.org/officeDocument/2006/relationships/image" Target="../media/cd24d407958b0fbaf7cbe75a365d85c62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fdc88cc7aaeb23ea5474d8d8490d183f209.jpg"/>
  <Relationship Id="rId3" Type="http://schemas.openxmlformats.org/officeDocument/2006/relationships/image" Target="../media/2d2f65baf1cf0e4f6965c3a4484813e7210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cc9959301683da231e63c399c2366212.jpg"/>
  <Relationship Id="rId3" Type="http://schemas.openxmlformats.org/officeDocument/2006/relationships/image" Target="../media/a4152830323b1e70f1faa72f2cfd51af213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d51ec4e874945e3a3afaa9c8b4f092215.jpg"/>
  <Relationship Id="rId3" Type="http://schemas.openxmlformats.org/officeDocument/2006/relationships/image" Target="../media/567ca8fcc64631c2924963eb37386079216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c904f857d6ff97ac5f6428f59eb3d99f218.jpg"/>
  <Relationship Id="rId3" Type="http://schemas.openxmlformats.org/officeDocument/2006/relationships/image" Target="../media/db7882a7aeedfe9a5c230186b1fa4ff7219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a66de98a383c8566ec669a6c9ca3221.jpg"/>
  <Relationship Id="rId3" Type="http://schemas.openxmlformats.org/officeDocument/2006/relationships/image" Target="../media/7dd65aeb94c30b65b09fbaa174230d56222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d46bb278d750d4fa61d9217a66542f224.jpg"/>
  <Relationship Id="rId3" Type="http://schemas.openxmlformats.org/officeDocument/2006/relationships/image" Target="../media/ed3debcc78faaff5263e5a341f0e9b7f225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b19261526915d9d0bc4b5abfe92a77a4227.jpg"/>
  <Relationship Id="rId3" Type="http://schemas.openxmlformats.org/officeDocument/2006/relationships/image" Target="../media/78f4359c21c9c61e4afe6e8c40d02bfd228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d3a9c897f08fa2ea7dfc45e5b050972230.jpg"/>
  <Relationship Id="rId3" Type="http://schemas.openxmlformats.org/officeDocument/2006/relationships/image" Target="../media/97d88a62a2ece95f9591f7261f3c6ff4231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f380c7062d1e691ca514f64b85094ca7233.jpg"/>
  <Relationship Id="rId3" Type="http://schemas.openxmlformats.org/officeDocument/2006/relationships/image" Target="../media/57458d441088ff86a2d3bcdf72a01363234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ba1f970a3faf542a917684608b6017020.jpg"/>
  <Relationship Id="rId3" Type="http://schemas.openxmlformats.org/officeDocument/2006/relationships/image" Target="../media/d52f51a22cf84e03d6cb4b9536ee812e21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bf5c161847c8e14e2cb06adcb11bc615236.jpg"/>
  <Relationship Id="rId3" Type="http://schemas.openxmlformats.org/officeDocument/2006/relationships/image" Target="../media/68c2fc551f68511d5b3d97732b93277023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d6d76c4cdb6cc559187fe879aa40a87239.jpg"/>
  <Relationship Id="rId3" Type="http://schemas.openxmlformats.org/officeDocument/2006/relationships/image" Target="../media/e45b726b7c058a5b95cf267e23fa1f9d240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cee6cf020d7418586b50f29e563f5602242.jpg"/>
  <Relationship Id="rId3" Type="http://schemas.openxmlformats.org/officeDocument/2006/relationships/image" Target="../media/78a0e74729522cf00019a89593c4dd31243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e6e3097cd3df87d139f3d8706550f9e3245.jpg"/>
  <Relationship Id="rId3" Type="http://schemas.openxmlformats.org/officeDocument/2006/relationships/image" Target="../media/96927f601318e56477abb9582463d9de246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cfd2182cae744f1dfa5dbb301b37746248.jpg"/>
  <Relationship Id="rId3" Type="http://schemas.openxmlformats.org/officeDocument/2006/relationships/image" Target="../media/3bab4cf4276a0dcc38381c69b5707ce9249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d3c15671bacd6739518bf075e4a8d9e251.jpg"/>
  <Relationship Id="rId3" Type="http://schemas.openxmlformats.org/officeDocument/2006/relationships/image" Target="../media/45888c994374d6f2aa15adac14aed220252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c79e3f3b1ccaaa4bd371e4e7d8dec9a254.jpg"/>
  <Relationship Id="rId3" Type="http://schemas.openxmlformats.org/officeDocument/2006/relationships/image" Target="../media/58f2f26e0b691d38577637710a8a6877255.jpg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fdba96e41a8c608fd32c49ccb506325257.jpg"/>
  <Relationship Id="rId3" Type="http://schemas.openxmlformats.org/officeDocument/2006/relationships/image" Target="../media/18da9a45d0a5380c1b8f41ef024c63e9258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f7a5dde7a0dee5708f81c16bd72b0fe6260.jpg"/>
  <Relationship Id="rId3" Type="http://schemas.openxmlformats.org/officeDocument/2006/relationships/image" Target="../media/4a808732a1d6273f847764d537857548261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c4e362839cc469d18fd9ac1a9401b88d263.jpg"/>
  <Relationship Id="rId3" Type="http://schemas.openxmlformats.org/officeDocument/2006/relationships/image" Target="../media/494b4dfa31fde13d27431a26aaac972d26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a2361c2073e1754bf938e37fdf17615c23.jpg"/>
  <Relationship Id="rId3" Type="http://schemas.openxmlformats.org/officeDocument/2006/relationships/image" Target="../media/b7e02d7b877cf1990c6b973ceebe789a24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e35e2efb1da3d368ca7b20692d40d1266.jpg"/>
  <Relationship Id="rId3" Type="http://schemas.openxmlformats.org/officeDocument/2006/relationships/image" Target="../media/2d6e0b09cca4f9f782b92c16656ff04a267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1ab0d8429b56cce2e5ba023f586a9269.jpg"/>
  <Relationship Id="rId3" Type="http://schemas.openxmlformats.org/officeDocument/2006/relationships/image" Target="../media/922cead0560a2174a63e5ecec1ec8d46270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28ba07ec471ed86df0dafea773aca5272.jpg"/>
  <Relationship Id="rId3" Type="http://schemas.openxmlformats.org/officeDocument/2006/relationships/image" Target="../media/7783abd33436716315f3795dac5c5476273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251bc9ec476789bdf23647f51ffe275.jpg"/>
  <Relationship Id="rId3" Type="http://schemas.openxmlformats.org/officeDocument/2006/relationships/image" Target="../media/778beaadaebffdd4cc8e88a7d30e09fd276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be7a556d308504d526c0e527e7c3c278.jpg"/>
  <Relationship Id="rId3" Type="http://schemas.openxmlformats.org/officeDocument/2006/relationships/image" Target="../media/f34ed9f5f113342241df6161c4972afe279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c7e43af7629a0b620022af541a745827281.jpg"/>
  <Relationship Id="rId3" Type="http://schemas.openxmlformats.org/officeDocument/2006/relationships/image" Target="../media/93922b8b1ad9c52cca04fd5cd516f944282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9045c9915153a8923a0bf308f46536284.jpg"/>
  <Relationship Id="rId3" Type="http://schemas.openxmlformats.org/officeDocument/2006/relationships/image" Target="../media/2583f4abcd93fb38b89b7d35ab6415ad285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f1e052804a3de31027e3771b9eabae287.jpg"/>
  <Relationship Id="rId3" Type="http://schemas.openxmlformats.org/officeDocument/2006/relationships/image" Target="../media/6d7cf15c12f384d0ef1b863aefaed56a288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a215524312ce42546a5e0204b6421f7c290.jpg"/>
  <Relationship Id="rId3" Type="http://schemas.openxmlformats.org/officeDocument/2006/relationships/image" Target="../media/0ecbb7096ed4cb8936fd3c1d2e128344291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fe8259230ff30e7e64a264b2fa462e97293.jpg"/>
  <Relationship Id="rId3" Type="http://schemas.openxmlformats.org/officeDocument/2006/relationships/image" Target="../media/d683493c5b8e797659a0bf30d6aef31b294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571500" y="3810000"/>
          <a:ext cx="17240250" cy="4762500"/>
          <a:chOff x="571500" y="3810000"/>
          <a:chExt cx="17240250" cy="4762500"/>
        </a:xfrm>
      </p:grpSpPr>
      <p:sp>
        <p:nvSpPr>
          <p:cNvPr id="1" name=""/>
          <p:cNvSpPr txBox="1"/>
          <p:nvPr/>
        </p:nvSpPr>
        <p:spPr>
          <a:xfrm>
            <a:off x="571500" y="3810000"/>
            <a:ext cx="16668750" cy="9525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8000" spc="0" u="none">
                <a:solidFill>
                  <a:srgbClr val="C00000">
                    <a:alpha val="100.00%"/>
                  </a:srgbClr>
                </a:solidFill>
                <a:latin typeface="Calibri"/>
              </a:rPr>
              <a:t><![CDATA[Transaction Ppt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. S. Tiwa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5-03-2026 12:34:1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atyam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3-03-2026 10:03:10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ahender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2-03-2026 05:38:36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Conveininza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2-03-2026 04:38:53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Jokhan Pan Bhand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2-03-2026 03:44:3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Yamu Panchay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2-03-2026 03:39:24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jay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2-03-2026 03:29:2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and Lal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2-03-2026 03:25:04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ala Ji Shop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2-03-2026 03:22:5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unna Lal Tiwa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2-03-2026 03:10:36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unna Lal Tiwa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2-03-2026 03:08:14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atyadev Tiwa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5-03-2026 12:33:3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amm Bahadur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2-03-2026 03:02:31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ggarwal Stores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2-03-2026 02:55:20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olchand Pan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2-03-2026 02:42:06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anish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2-03-2026 02:27:23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ancham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2-03-2026 02:25:12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ramod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2-03-2026 02:16:09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uby Radio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2-03-2026 02:11:56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jender Pan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2-03-2026 02:06:01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m Piyare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2-03-2026 02:02:00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aur Ganga Paan Shop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2-03-2026 01:55:38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Khan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5-03-2026 12:32:11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iwari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2-03-2026 10:34:32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ju Bidi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2-03-2026 10:30:26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pl Tea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2-03-2026 10:15:03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pl Tea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2-03-2026 10:13:27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hit Pan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2-03-2026 10:11:42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hit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2-03-2026 10:10:49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dern Baza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2-03-2026 10:08:43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huja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2-03-2026 10:05:31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Inder Sain Cigg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2-03-2026 10:04:08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unil Tea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2-03-2026 10:00:32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abu Lal Misra Pan Bhand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5-03-2026 12:29:58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hankar Lal General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2-03-2026 09:56:00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Janta Store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2-03-2026 09:50:54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iri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2-03-2026 09:50:51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mesh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2-03-2026 09:45:52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m Singh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1-03-2026 05:08:41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ari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1-03-2026 04:13:42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F R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1-03-2026 03:44:04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j Luxsm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1-03-2026 03:18:04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hekhar Enterprise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1-03-2026 03:16:55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upta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1-03-2026 03:07:15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ey Changer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5-03-2026 12:28:41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upta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1-03-2026 03:05:03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upta Pan..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1-03-2026 02:58:12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j Cold Drink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1-03-2026 02:53:55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j Cold Drink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1-03-2026 02:52:22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aan India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1-03-2026 02:48:46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swami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1-03-2026 02:43:11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aram Hans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1-03-2026 02:39:58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marjeet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1-03-2026 02:39:04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iwari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1-03-2026 02:34:02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upta Pan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1-03-2026 02:25:39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ni Poin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5-03-2026 12:27:40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Jha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1-03-2026 02:20:01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gam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1-03-2026 02:16:59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urrender Juic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1-03-2026 02:00:25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hambhu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1-03-2026 01:54:55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agesh Tea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1-03-2026 01:44:20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anjay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1-03-2026 10:59:53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Vinod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1-03-2026 10:56:59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ya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1-03-2026 10:53:00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ehta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1-03-2026 10:42:29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oby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1-03-2026 10:32:37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shok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5-03-2026 12:20:4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Jain Pan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1-03-2026 10:29:40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andicap Trolle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1-03-2026 10:21:21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Vikas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1-03-2026 09:56:41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ANJAY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1-03-2026 09:27:29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hambhu Singh Pan Bhand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-03-2026 04:57:18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Chunni lal hazari la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-03-2026 04:53:34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anchyati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-03-2026 04:50:2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ehelwan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-03-2026 04:48:25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wadeshi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-03-2026 04:38:4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ramood & Co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-03-2026 04:35:58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hola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5-03-2026 12:18:43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k Tiwari Pan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-03-2026 04:21:21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vi Caf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-03-2026 04:14:2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atyadev Tiwa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-03-2026 04:09:0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Khan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-03-2026 04:03:51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abu Lal Misra Pan Bhand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-03-2026 03:58:26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ey Changer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-03-2026 03:54:54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. S. Tiwa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-03-2026 03:52:21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shok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-03-2026 03:45:56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hola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-03-2026 03:43:28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la Pan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-03-2026 03:30:00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la Pan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5-03-2026 12:17:10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Vinod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-03-2026 03:18:50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Chuni Lal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-03-2026 03:05:00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hatish Pan Shop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-03-2026 03:02:03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.N.Shakla Pan Palac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-03-2026 02:59:25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m Milan Pan Bhand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-03-2026 02:57:00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hubhash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-03-2026 02:30:40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appu Singh Pan Bhand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-03-2026 02:28:2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 Fatima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-03-2026 10:50:57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ni Poin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-03-2026 09:28:55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dern Baza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-03-2026 09:27:30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Vinod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5-03-2026 12:14:41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Chuni Lal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-03-2026 09:25:04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jesh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-03-2026 09:23:11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aggi Poin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-03-2026 09:20:09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kesh Shukla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-03-2026 09:17:56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atyam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-03-2026 09:16:32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Cp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0-03-2026 09:05:19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ahender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3-2026 06:08:53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jender Pan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3-2026 05:59:11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m Piyare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3-2026 05:54:01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ramod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3-2026 05:49:49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hambhu Singh Pan Bhand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5-03-2026 01:00:25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jesh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5-03-2026 12:10:29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uby Radio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3-2026 05:47:02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pl Tea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3-2026 05:13:30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pl Tea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3-2026 05:08:58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hit Pan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3-2026 05:05:44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hit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3-2026 05:05:1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Jokhan Pan Bhand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3-2026 04:53:40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Yamu Panchay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3-2026 04:50:03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huja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3-2026 04:46:3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Inder Sain Cigg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3-2026 04:44:08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jay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3-2026 04:30:02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.N.Shakla Pan Palac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5-03-2026 12:05:53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and Lal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3-2026 04:16:38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ala Ji Shop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3-2026 04:13:52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unil Tea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3-2026 04:03:44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unna Lal Tiwa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3-2026 03:57:24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unna Lal Tiwa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3-2026 03:54:38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amm Bahadur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3-2026 03:49:16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hankar Lal General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3-2026 03:43:44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ggarwal Stores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3-2026 03:40:46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olchand Pan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3-2026 03:19:36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mesh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3-2026 03:17:26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hatish Pan Shop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5-03-2026 12:04:05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anish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3-2026 03:08:59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ancham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3-2026 03:04:53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aur Ganga Paan Shop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3-2026 03:02:04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dern Baza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3-2026 02:53:12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Conveininza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3-2026 02:21:0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iwari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3-2026 10:18:02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ju Bidi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3-2026 10:16:25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Janta Store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3-2026 10:08:30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iri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3-2026 09:48:25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ari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3-2026 05:29:06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m Milan Pan Bhand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5-03-2026 12:03:15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m Singh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3-2026 05:22:38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F R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3-2026 05:06:54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j Luxsm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3-2026 04:58:32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hekhar Enterprise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3-2026 04:51:42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upta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3-2026 04:42:32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upta Pan..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3-2026 04:39:35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j Cold Drink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3-2026 04:34:15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j Cold Drink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3-2026 04:30:36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aan India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3-2026 04:25:08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swami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3-2026 04:17:30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aggi Poin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5-03-2026 12:00:51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aram Hans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3-2026 04:15:29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marjeet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3-2026 04:14:2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iwari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3-2026 03:51:5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Jha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3-2026 03:31:4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upta Pan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3-2026 03:26:50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gam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3-2026 03:22:40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urrender Juic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3-2026 03:08:21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hambhu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3-2026 02:56:45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agesh Tea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3-2026 02:44:40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Jain Pan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3-2026 02:20:4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kesh Shukla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5-03-2026 11:58:08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oby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3-2026 01:49:23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andicap Trolle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3-2026 01:29:39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anjay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3-2026 10:35:44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Vinod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3-2026 10:34:45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ya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3-2026 10:33:46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ehta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3-2026 10:32:48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upta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3-2026 09:47:06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ANJAY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3-2026 09:44:58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Vikas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3-2026 09:44:22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 Fatima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5-03-2026 11:49:28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appu Singh Pan Bhand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5-03-2026 11:42:25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hubhash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5-03-2026 11:41:58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dern Baza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5-03-2026 09:42:27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ehelwan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5-03-2026 12:59:10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Cp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5-03-2026 09:40:32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atyam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5-03-2026 09:28:00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ya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4-03-2026 06:04:42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F R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4-03-2026 04:18:38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j Luxsm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4-03-2026 04:13:45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hekhar Enterprise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4-03-2026 04:12:0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ari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4-03-2026 03:23:00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m Singh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4-03-2026 03:19:3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aram Hans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4-03-2026 03:09:58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ANJAY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4-03-2026 03:02:35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Chunni lal hazari la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5-03-2026 12:55:15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gam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4-03-2026 02:56:45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j Cold Drink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4-03-2026 02:53:10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j Cold Drink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4-03-2026 02:50:5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aan India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4-03-2026 02:49:28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swami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4-03-2026 02:42:54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marjeet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4-03-2026 02:34:22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iwari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4-03-2026 02:22:04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Jha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4-03-2026 02:15:41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upta Pan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4-03-2026 02:12:59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urrender Juic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4-03-2026 02:02:34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Chuni Lal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5-03-2026 12:52:35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hambhu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4-03-2026 01:51:14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agesh Tea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4-03-2026 01:44:01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Jain Pan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4-03-2026 01:35:16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upta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4-03-2026 01:25:4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upta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4-03-2026 01:13:14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upta Pan..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4-03-2026 01:06:41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anjay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4-03-2026 12:37:36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Vinod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4-03-2026 12:32:09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ehta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4-03-2026 12:18:39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oby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4-03-2026 11:46:12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wadeshi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5-03-2026 12:47:14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andicap Trolle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4-03-2026 11:38:26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Vikas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4-03-2026 11:32:09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j Cold Drink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4-03-2026 10:26:35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hatish Pan Shop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3-03-2026 05:32:03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hatish Pan Shop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3-03-2026 05:28:1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anchyati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3-03-2026 05:05:05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hambhu Singh Pan Bhand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3-03-2026 04:50:08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.N.Shakla Pan Palac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3-03-2026 04:44:33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wadeshi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3-03-2026 04:33:12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k Tiwari Pan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3-03-2026 04:22:0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ramood & Co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5-03-2026 12:46:15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vi Caf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3-03-2026 04:16:35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. S. Tiwa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3-03-2026 04:11:0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atyadev Tiwa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3-03-2026 04:10:00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Khan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3-03-2026 04:06:55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abu Lal Misra Pan Bhand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3-03-2026 04:04:00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ni Poin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3-03-2026 03:59:50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shok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3-03-2026 03:58:18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hola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3-03-2026 03:55:41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la Pan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3-03-2026 03:50:4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Vinod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3-03-2026 03:42:52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k Tiwari Pan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5-03-2026 12:40:21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Cp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3-03-2026 03:39:51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Chunni lal hazari la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3-03-2026 03:38:50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ehelwan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3-03-2026 02:43:28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dern Baza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3-03-2026 02:36:29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kesh Shukla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3-03-2026 02:34:03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atyam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3-03-2026 02:31:04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 Fatima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3-03-2026 12:20:50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appu Singh Pan Bhand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3-03-2026 12:08:56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hubhash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3-03-2026 12:06:32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ramood & Co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3-03-2026 10:35:50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vi Caf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5-03-2026 12:36:51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ey Changer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3-03-2026 10:32:02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ni Poin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3-03-2026 10:29:44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dern Baza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3-03-2026 10:27:43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.N.Shakla Pan Palac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3-03-2026 10:24:28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Chuni Lal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3-03-2026 10:21:49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jesh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3-03-2026 10:18:56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m Milan Pan Bhand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3-03-2026 10:12:47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aggi Poin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3-03-2026 10:10:08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Cp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3-03-2026 10:09:10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55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0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e-F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kesh Shukla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3-03-2026 10:06:50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28">
  <a:themeElements>
    <a:clrScheme name="Theme28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28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28">
      <a:fillStyleLst>
        <a:solidFill>
          <a:schemeClr val="phClr"/>
        </a:solidFill>
        <a:gradFill rotWithShape="1">
          <a:gsLst>
            <a:gs pos="0%">
              <a:schemeClr val="phClr">
                <a:tint val="50%"/>
                <a:satMod val="300%"/>
              </a:schemeClr>
            </a:gs>
            <a:gs pos="35%">
              <a:schemeClr val="phClr">
                <a:tint val="37%"/>
                <a:satMod val="300%"/>
              </a:schemeClr>
            </a:gs>
            <a:gs pos="100%">
              <a:schemeClr val="phClr">
                <a:tint val="15%"/>
                <a:satMod val="350%"/>
              </a:schemeClr>
            </a:gs>
          </a:gsLst>
          <a:lin ang="16200000" scaled="1"/>
        </a:gradFill>
        <a:gradFill rotWithShape="1">
          <a:gsLst>
            <a:gs pos="0%">
              <a:schemeClr val="phClr">
                <a:shade val="51%"/>
                <a:satMod val="130%"/>
              </a:schemeClr>
            </a:gs>
            <a:gs pos="80%">
              <a:schemeClr val="phClr">
                <a:shade val="93%"/>
                <a:satMod val="130%"/>
              </a:schemeClr>
            </a:gs>
            <a:gs pos="100%">
              <a:schemeClr val="phClr">
                <a:shade val="94%"/>
                <a:satMod val="135%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%"/>
              <a:satMod val="105%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%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%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%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%">
              <a:schemeClr val="phClr">
                <a:tint val="40%"/>
                <a:satMod val="350%"/>
              </a:schemeClr>
            </a:gs>
            <a:gs pos="40%">
              <a:schemeClr val="phClr">
                <a:tint val="45%"/>
                <a:shade val="99%"/>
                <a:satMod val="350%"/>
              </a:schemeClr>
            </a:gs>
            <a:gs pos="100%">
              <a:schemeClr val="phClr">
                <a:shade val="20%"/>
                <a:satMod val="255%"/>
              </a:schemeClr>
            </a:gs>
          </a:gsLst>
          <a:path path="circle">
            <a:fillToRect b="180%" l="50%" r="50%" t="-80%"/>
          </a:path>
        </a:gradFill>
        <a:gradFill rotWithShape="1">
          <a:gsLst>
            <a:gs pos="0%">
              <a:schemeClr val="phClr">
                <a:tint val="80%"/>
                <a:satMod val="300%"/>
              </a:schemeClr>
            </a:gs>
            <a:gs pos="100%">
              <a:schemeClr val="phClr">
                <a:shade val="30%"/>
                <a:satMod val="200%"/>
              </a:schemeClr>
            </a:gs>
          </a:gsLst>
          <a:path path="circle">
            <a:fillToRect b="50%" l="50%" r="50%" t="50%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258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2026-03-15T11:21:00Z</dcterms:created>
  <dcterms:modified xsi:type="dcterms:W3CDTF">2026-03-15T11:21:00Z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