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presProps" Target="presProps.xml"/>
  <Relationship Id="rId262" Type="http://schemas.openxmlformats.org/officeDocument/2006/relationships/viewProps" Target="viewProps.xml"/>
  <Relationship Id="rId26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6257855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a0493baa56b5525b3a3a3110a6ca5a26.jpg"/>
  <Relationship Id="rId3" Type="http://schemas.openxmlformats.org/officeDocument/2006/relationships/image" Target="../media/aea41e650dbb181aa1fad0d1fd4a125127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e93e1d5c9e9c7df5a363800ad445a296.jpg"/>
  <Relationship Id="rId3" Type="http://schemas.openxmlformats.org/officeDocument/2006/relationships/image" Target="../media/ea1b9adb3211353d8a1970297bb07c77297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e33e67426aa7bd2772e16224ffe9a299.jpg"/>
  <Relationship Id="rId3" Type="http://schemas.openxmlformats.org/officeDocument/2006/relationships/image" Target="../media/5ccc3523c8f209db87aae0c00d1ad9e6300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1305b53795d8c307dab3bb561a809a302.jpg"/>
  <Relationship Id="rId3" Type="http://schemas.openxmlformats.org/officeDocument/2006/relationships/image" Target="../media/de0c0f2b3974016009a8075082159902303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f085559f07443d3d0c38a71e122a7bb305.jpg"/>
  <Relationship Id="rId3" Type="http://schemas.openxmlformats.org/officeDocument/2006/relationships/image" Target="../media/06f4cecb9e410866f1ad85b05e247208306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1134e441affacc711c1effdbed49fa8308.jpg"/>
  <Relationship Id="rId3" Type="http://schemas.openxmlformats.org/officeDocument/2006/relationships/image" Target="../media/325762618a7a0bc59974084f4be734c6309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8447168de3216e02aee2f5b16c67f59311.jpg"/>
  <Relationship Id="rId3" Type="http://schemas.openxmlformats.org/officeDocument/2006/relationships/image" Target="../media/e115dec797ed30fb34a958709f5faed4312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8746e37197b621710c98ef4d193ce77314.jpg"/>
  <Relationship Id="rId3" Type="http://schemas.openxmlformats.org/officeDocument/2006/relationships/image" Target="../media/ad9f73c6ea5808f48b4ae6400fc25a0e315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fa1d26e36de34af08b2179748f48ab6317.jpg"/>
  <Relationship Id="rId3" Type="http://schemas.openxmlformats.org/officeDocument/2006/relationships/image" Target="../media/0fee9a7cb3586ced18acb81f5477058d318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c0fc4d1217855d448f4d1535322926a320.jpg"/>
  <Relationship Id="rId3" Type="http://schemas.openxmlformats.org/officeDocument/2006/relationships/image" Target="../media/adaad4cc184ad1ff9ecc4f2636dbacb3321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0c60ca7ee4190d75cec044b87878b7e323.jpg"/>
  <Relationship Id="rId3" Type="http://schemas.openxmlformats.org/officeDocument/2006/relationships/image" Target="../media/23648b506db7d8438a56be0b7a190a7f324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cc955620b9aae652ad91606c3d80dd929.jpg"/>
  <Relationship Id="rId3" Type="http://schemas.openxmlformats.org/officeDocument/2006/relationships/image" Target="../media/9e36e695e02183bbcc5ef48bdd6f85c130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6359ca17d2450b243ef13c93d9a4d76326.jpg"/>
  <Relationship Id="rId3" Type="http://schemas.openxmlformats.org/officeDocument/2006/relationships/image" Target="../media/2767c7199e625480ebebbbca678caf2c327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df326b95cac9321a5fd8c0c9032ee1a329.jpg"/>
  <Relationship Id="rId3" Type="http://schemas.openxmlformats.org/officeDocument/2006/relationships/image" Target="../media/e40c5cbc0a7c712243f10b434a770a71330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9cdd1e70634ae34ca3df7d1ca020635332.jpg"/>
  <Relationship Id="rId3" Type="http://schemas.openxmlformats.org/officeDocument/2006/relationships/image" Target="../media/754f33d920271b11871bed2b123846da333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0ea49902c39473fca4d5971d18260335.jpg"/>
  <Relationship Id="rId3" Type="http://schemas.openxmlformats.org/officeDocument/2006/relationships/image" Target="../media/26844925dbb221cfc5219a8ab535e201336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d2a321f5c0c6701f9deb805954f0da338.jpg"/>
  <Relationship Id="rId3" Type="http://schemas.openxmlformats.org/officeDocument/2006/relationships/image" Target="../media/ba7a8c3d94e342a9eb52a6b5714c6df1339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b52a0a9d60a42634f57ee4d5be9abb341.jpg"/>
  <Relationship Id="rId3" Type="http://schemas.openxmlformats.org/officeDocument/2006/relationships/image" Target="../media/7b485ffda29bda88d8b2b731bb4aeeaf342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c0581895ba879e6ee49d3cb9601e2f0344.jpg"/>
  <Relationship Id="rId3" Type="http://schemas.openxmlformats.org/officeDocument/2006/relationships/image" Target="../media/693698e45e4b3dfd21f07ab93d972e69345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f61a3ab6352cde9fb025c4df1c0f2de347.jpg"/>
  <Relationship Id="rId3" Type="http://schemas.openxmlformats.org/officeDocument/2006/relationships/image" Target="../media/930b585ffd332fb2d75d6ee3f2889f7d348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354022335bd47b772cee1d12d5d6300350.jpg"/>
  <Relationship Id="rId3" Type="http://schemas.openxmlformats.org/officeDocument/2006/relationships/image" Target="../media/4389179a27b8ae7bb1b4ca96db3733e6351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bbab39d7ffdcfe13b917d5fb0d7a6e8353.jpg"/>
  <Relationship Id="rId3" Type="http://schemas.openxmlformats.org/officeDocument/2006/relationships/image" Target="../media/5672874595cb1a6cd7e720b52ffaed17354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f715510bdb70a830aa4f897b42cbd5f32.jpg"/>
  <Relationship Id="rId3" Type="http://schemas.openxmlformats.org/officeDocument/2006/relationships/image" Target="../media/ef90eb883b950b10d1b89c619de6f24533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d988379c661437f15403a9c0fe371356.jpg"/>
  <Relationship Id="rId3" Type="http://schemas.openxmlformats.org/officeDocument/2006/relationships/image" Target="../media/57862dfb14c5dac380746200c8ba0be9357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6950f4554cf5baeaf3a20c3e2328126359.jpg"/>
  <Relationship Id="rId3" Type="http://schemas.openxmlformats.org/officeDocument/2006/relationships/image" Target="../media/363f2a027a6f25b5b77a510f4d7ecd88360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a5b9d8a6ae198b13835ab9195b4e71e362.jpg"/>
  <Relationship Id="rId3" Type="http://schemas.openxmlformats.org/officeDocument/2006/relationships/image" Target="../media/9d368c03b7db613f97d4037c7991acf9363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c24680762dc2055b325bf427a1ee7365.jpg"/>
  <Relationship Id="rId3" Type="http://schemas.openxmlformats.org/officeDocument/2006/relationships/image" Target="../media/301689100a86743aafcbd88c676aba06366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ed41182f05742e220541024d4da76da368.jpg"/>
  <Relationship Id="rId3" Type="http://schemas.openxmlformats.org/officeDocument/2006/relationships/image" Target="../media/1b23e3bd99535673324b1afeacaa2bc3369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7da021680c66f72a2a33cd32afe7165371.jpg"/>
  <Relationship Id="rId3" Type="http://schemas.openxmlformats.org/officeDocument/2006/relationships/image" Target="../media/e963ceb77afbf28bdc2e2427d887f779372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d7cb3fad2eb5ba01745022579211632374.jpg"/>
  <Relationship Id="rId3" Type="http://schemas.openxmlformats.org/officeDocument/2006/relationships/image" Target="../media/734256daf648a7a4804d3b2716cc6373375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367757bc7d5605346f60dc07d1d35377.jpg"/>
  <Relationship Id="rId3" Type="http://schemas.openxmlformats.org/officeDocument/2006/relationships/image" Target="../media/995668192c26061ff146502e11d3bf79378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b4a9be9839aaf95c1a2fa2d10e9393380.jpg"/>
  <Relationship Id="rId3" Type="http://schemas.openxmlformats.org/officeDocument/2006/relationships/image" Target="../media/4654e24212d1373a7eacc25e8d35df1e381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4bebe2fbb9876e43dbf849e3edb4870383.jpg"/>
  <Relationship Id="rId3" Type="http://schemas.openxmlformats.org/officeDocument/2006/relationships/image" Target="../media/7c4fa05b2d8c887541b35acd020949d2384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e78513aabb1691c830846bd78f4ab6435.jpg"/>
  <Relationship Id="rId3" Type="http://schemas.openxmlformats.org/officeDocument/2006/relationships/image" Target="../media/a2887a99ad68547c15496fbb0109b61936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33499b695e93932221f2470eff4f97386.jpg"/>
  <Relationship Id="rId3" Type="http://schemas.openxmlformats.org/officeDocument/2006/relationships/image" Target="../media/d83060d3a967291e2c74394cc7b5612c387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d60e486c2890904523a3a92c57131fa389.jpg"/>
  <Relationship Id="rId3" Type="http://schemas.openxmlformats.org/officeDocument/2006/relationships/image" Target="../media/22b2d5999309a3c8003cf6f438f5ef55390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a9f2602260db4a098e38d90929609c392.jpg"/>
  <Relationship Id="rId3" Type="http://schemas.openxmlformats.org/officeDocument/2006/relationships/image" Target="../media/3efca2ddab07dc13c9b028c45065a670393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ac10efda564ff17fb5de6c861dc3a04395.jpg"/>
  <Relationship Id="rId3" Type="http://schemas.openxmlformats.org/officeDocument/2006/relationships/image" Target="../media/2960c3b653a80c43ff555e5d8a0f6ad7396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1b81021973bd9d8888d207dce680398.jpg"/>
  <Relationship Id="rId3" Type="http://schemas.openxmlformats.org/officeDocument/2006/relationships/image" Target="../media/a3928acc994a8a68eaf0e699115a2ad4399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fb67f41738a468ff28137a3d4f3235401.jpg"/>
  <Relationship Id="rId3" Type="http://schemas.openxmlformats.org/officeDocument/2006/relationships/image" Target="../media/760dbb12fd36e289167c0e2ed2bce89c402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6159d34eceb98998d295cf1ff838b3404.jpg"/>
  <Relationship Id="rId3" Type="http://schemas.openxmlformats.org/officeDocument/2006/relationships/image" Target="../media/7be2c74c71ad42bc05555834334d321c405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cccd07cc8519f1ec1a25b8bf7a8e952407.jpg"/>
  <Relationship Id="rId3" Type="http://schemas.openxmlformats.org/officeDocument/2006/relationships/image" Target="../media/625d6c324ee10ea58b8bb46c77c1af6b408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b03bfcde5a52b106f959927787cc8c8410.jpg"/>
  <Relationship Id="rId3" Type="http://schemas.openxmlformats.org/officeDocument/2006/relationships/image" Target="../media/6a91e3436214e986f9d921c2466cc4ea411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b5059d7dfb3e3c9fb626931f97021d1413.jpg"/>
  <Relationship Id="rId3" Type="http://schemas.openxmlformats.org/officeDocument/2006/relationships/image" Target="../media/48b39a3c343ca404185cf8a30a4ffafc414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691ea3224cef134ef323cd0e6f7fdbd38.jpg"/>
  <Relationship Id="rId3" Type="http://schemas.openxmlformats.org/officeDocument/2006/relationships/image" Target="../media/32b3f2f6130ee001cc6737cf7c0516b839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a5eb80842f66908567ae9a197bfd164416.jpg"/>
  <Relationship Id="rId3" Type="http://schemas.openxmlformats.org/officeDocument/2006/relationships/image" Target="../media/499081cca1e19af4a3ce686012a6fe0f417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a9e281d539a6dba4c82e7a0838c5e13419.jpg"/>
  <Relationship Id="rId3" Type="http://schemas.openxmlformats.org/officeDocument/2006/relationships/image" Target="../media/0a1f043a20ff31f4f686d26d05f57157420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af108dc1024099039aa73ba677eb8fa422.jpg"/>
  <Relationship Id="rId3" Type="http://schemas.openxmlformats.org/officeDocument/2006/relationships/image" Target="../media/255c4acb1443ac82dd93f69683e6a31e423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cd74296e1d1082e6e926695cc40ca3a425.jpg"/>
  <Relationship Id="rId3" Type="http://schemas.openxmlformats.org/officeDocument/2006/relationships/image" Target="../media/6720f9a0dd625eb421e36fc613a861e4426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c57efe384046e548748cd2b4ecca2fc428.jpg"/>
  <Relationship Id="rId3" Type="http://schemas.openxmlformats.org/officeDocument/2006/relationships/image" Target="../media/68c8bf690ad5424538d17038e6a337a6429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cd2265acaaba740028c1cedfa5f2d8d431.jpg"/>
  <Relationship Id="rId3" Type="http://schemas.openxmlformats.org/officeDocument/2006/relationships/image" Target="../media/0a3e33a630e90095fc0400969c43f9c6432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a223f09444a7854df60421812549d5a434.jpg"/>
  <Relationship Id="rId3" Type="http://schemas.openxmlformats.org/officeDocument/2006/relationships/image" Target="../media/e9b818416a6167bbd58fff079fa7bf61435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923b69a94a6161256710e2b10c5725b437.jpg"/>
  <Relationship Id="rId3" Type="http://schemas.openxmlformats.org/officeDocument/2006/relationships/image" Target="../media/6df247c458f2b8e6ef3dd4b97c4f46cb438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d178d3c58171f0c542516559d88cf6b440.jpg"/>
  <Relationship Id="rId3" Type="http://schemas.openxmlformats.org/officeDocument/2006/relationships/image" Target="../media/425f37baca2428a104901f8ac53faf5e441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2916bd289c81731fd1422387fb0254443.jpg"/>
  <Relationship Id="rId3" Type="http://schemas.openxmlformats.org/officeDocument/2006/relationships/image" Target="../media/7b6a759e1c2f5746060875c574ed2d36444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9611726b6a600f04ec794a792972f41.jpg"/>
  <Relationship Id="rId3" Type="http://schemas.openxmlformats.org/officeDocument/2006/relationships/image" Target="../media/8329a4abad9a23cc217afd7832b861de42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a78602c46069093ab80186b5dde292e446.jpg"/>
  <Relationship Id="rId3" Type="http://schemas.openxmlformats.org/officeDocument/2006/relationships/image" Target="../media/ab540157ae692913c61c28566bf5a51c447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171177f909805e26b14bc1907152a8c449.jpg"/>
  <Relationship Id="rId3" Type="http://schemas.openxmlformats.org/officeDocument/2006/relationships/image" Target="../media/9e1bc1453f359a81b07e7cd8911f3053450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4c6da30f040618a640d13c90b8429ea452.jpg"/>
  <Relationship Id="rId3" Type="http://schemas.openxmlformats.org/officeDocument/2006/relationships/image" Target="../media/a2073ef41a123e44b8fc81c1d61379d5453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786cf7967525adc1061a7c5fd2f88b5455.jpg"/>
  <Relationship Id="rId3" Type="http://schemas.openxmlformats.org/officeDocument/2006/relationships/image" Target="../media/cb43bcd2f57217bd708042d6a57f0c0a456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02e64766720273ce579baa16ed663c458.jpg"/>
  <Relationship Id="rId3" Type="http://schemas.openxmlformats.org/officeDocument/2006/relationships/image" Target="../media/ff55ff2cd3ae3572aa0ba13d360f23b7459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ab47537589e647f97ca3d627ea91ebc461.jpg"/>
  <Relationship Id="rId3" Type="http://schemas.openxmlformats.org/officeDocument/2006/relationships/image" Target="../media/04cc5dacc5becc1ec7657e9c0c35f285462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60d9b650daf84bfece0bc5c7142aa86464.jpg"/>
  <Relationship Id="rId3" Type="http://schemas.openxmlformats.org/officeDocument/2006/relationships/image" Target="../media/d80cdb2bae465d7d6fed473f9f3fa319465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240083d6de2186a2153c08f93e12ac1467.jpg"/>
  <Relationship Id="rId3" Type="http://schemas.openxmlformats.org/officeDocument/2006/relationships/image" Target="../media/4de40dac460cfbd7409e36091411965b468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fea3148aa98947cd16f8abbf77760b470.jpg"/>
  <Relationship Id="rId3" Type="http://schemas.openxmlformats.org/officeDocument/2006/relationships/image" Target="../media/f02337717945c419e7b962369cf084d3471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e0be4be83886ae14c57e4228f687228473.jpg"/>
  <Relationship Id="rId3" Type="http://schemas.openxmlformats.org/officeDocument/2006/relationships/image" Target="../media/6c01a00b8b5da2badc6e66035408235f474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518d3acaa562c3ad32bc43d340622144.jpg"/>
  <Relationship Id="rId3" Type="http://schemas.openxmlformats.org/officeDocument/2006/relationships/image" Target="../media/d64a7aeed7475f479cf931c14824f79345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f967ee680b752aad793b1b9b9ae518476.jpg"/>
  <Relationship Id="rId3" Type="http://schemas.openxmlformats.org/officeDocument/2006/relationships/image" Target="../media/07f1f9f94b1ec4828f22dd22779b6459477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a3cf0b73f151fa2df217b8cf1f822b5479.jpg"/>
  <Relationship Id="rId3" Type="http://schemas.openxmlformats.org/officeDocument/2006/relationships/image" Target="../media/cd15484b0839642a0705ec282227c0e9480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cd24d649546356487338f9ba8b7e2a2482.jpg"/>
  <Relationship Id="rId3" Type="http://schemas.openxmlformats.org/officeDocument/2006/relationships/image" Target="../media/9c6bb1d86d6c6e435667538a1774ce5f483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c095e0482e50e3968facc19128bf2e7485.jpg"/>
  <Relationship Id="rId3" Type="http://schemas.openxmlformats.org/officeDocument/2006/relationships/image" Target="../media/441acb0797843d34c4f9d7ac87a5082b486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226afcf0bcb436d3d2270f6300bdca7488.jpg"/>
  <Relationship Id="rId3" Type="http://schemas.openxmlformats.org/officeDocument/2006/relationships/image" Target="../media/e1e546bcdfdd3f209a390ba7ff93244b489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bbcc5c2bf2ebe363b684d0b13e7c07f491.jpg"/>
  <Relationship Id="rId3" Type="http://schemas.openxmlformats.org/officeDocument/2006/relationships/image" Target="../media/d50dd65722a616c0a6de1ce9e219c786492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fc5d2fccfc3102ec33d6d5191232725494.jpg"/>
  <Relationship Id="rId3" Type="http://schemas.openxmlformats.org/officeDocument/2006/relationships/image" Target="../media/2306aef6d723fcb5dac535b85e212361495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df01bc592019fb66b804cbc1063c3b5497.jpg"/>
  <Relationship Id="rId3" Type="http://schemas.openxmlformats.org/officeDocument/2006/relationships/image" Target="../media/32e171bef79a0d13552f1c6b0c466afc498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b07138516b41311a1d35445544baf500.jpg"/>
  <Relationship Id="rId3" Type="http://schemas.openxmlformats.org/officeDocument/2006/relationships/image" Target="../media/cf402dc5da7518686533f7c3693c6b42501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0f04a174a7757889a396b105d3e5636503.jpg"/>
  <Relationship Id="rId3" Type="http://schemas.openxmlformats.org/officeDocument/2006/relationships/image" Target="../media/0567dff9cbf3730603904c68eaf6237d504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e3dc1a0649522d75af7a0f052e4f4647.jpg"/>
  <Relationship Id="rId3" Type="http://schemas.openxmlformats.org/officeDocument/2006/relationships/image" Target="../media/33c409f6937404343fe2b6cd672a96a748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ab07d1a8bc8101c3fd6a574a4aa0000506.jpg"/>
  <Relationship Id="rId3" Type="http://schemas.openxmlformats.org/officeDocument/2006/relationships/image" Target="../media/ba9666da94113af68df18f91d1c85c2c507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0e977c404ee9d2879da24f046862927509.jpg"/>
  <Relationship Id="rId3" Type="http://schemas.openxmlformats.org/officeDocument/2006/relationships/image" Target="../media/bc190e23ee8f30b8bfe17f3bce560bf4510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ed4b6f414621660b56957bc32a0d1da512.jpg"/>
  <Relationship Id="rId3" Type="http://schemas.openxmlformats.org/officeDocument/2006/relationships/image" Target="../media/95fad6cf9a915c424e73c7411133e189513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4ff63adccc1f401b53e8e42f059ff5c515.jpg"/>
  <Relationship Id="rId3" Type="http://schemas.openxmlformats.org/officeDocument/2006/relationships/image" Target="../media/469307f152b3937d715ad7fdb9969772516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22fa4444628b431262c79c23457f74c518.jpg"/>
  <Relationship Id="rId3" Type="http://schemas.openxmlformats.org/officeDocument/2006/relationships/image" Target="../media/b74e9ac00655efd51e2d95cf045d8d10519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fa2c98ba9e9b119f408c9d5cfb92bc9521.jpg"/>
  <Relationship Id="rId3" Type="http://schemas.openxmlformats.org/officeDocument/2006/relationships/image" Target="../media/b6866038f14fb3878c20563fa8a683d1522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682a16a34b34b451c4c055f842fe14524.jpg"/>
  <Relationship Id="rId3" Type="http://schemas.openxmlformats.org/officeDocument/2006/relationships/image" Target="../media/cafebd4bda0ed7e8f5c1fd9649596a07525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9eb3b05a03e70296bcdf3a973e641527.jpg"/>
  <Relationship Id="rId3" Type="http://schemas.openxmlformats.org/officeDocument/2006/relationships/image" Target="../media/1389e9fe35f3443a9e57b313079a9d9a528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dc7c75798eecdfc917b696eb74f8eb530.jpg"/>
  <Relationship Id="rId3" Type="http://schemas.openxmlformats.org/officeDocument/2006/relationships/image" Target="../media/2818c91e63c80e056bb328aa69a499fc531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26fd1b08d6af836239407477fc2ee93533.jpg"/>
  <Relationship Id="rId3" Type="http://schemas.openxmlformats.org/officeDocument/2006/relationships/image" Target="../media/de42bbee677e70555cc7a77113ecaf00534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21798c0ea5544641465ea0a83e3865e50.jpg"/>
  <Relationship Id="rId3" Type="http://schemas.openxmlformats.org/officeDocument/2006/relationships/image" Target="../media/fd474ffc988f84ef612ca8836c3e493e51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c5a68c6c89407d3055b32e7cd95cc61536.jpg"/>
  <Relationship Id="rId3" Type="http://schemas.openxmlformats.org/officeDocument/2006/relationships/image" Target="../media/26a6e12eb4588d32969c9e61170ef56b537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0ea4835821de6f4c302e639f1e06f8539.jpg"/>
  <Relationship Id="rId3" Type="http://schemas.openxmlformats.org/officeDocument/2006/relationships/image" Target="../media/c4190d06784a2047a6b0b441b54ebdba540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fc7b1ec6c4d65ce0d49166f0067f754542.jpg"/>
  <Relationship Id="rId3" Type="http://schemas.openxmlformats.org/officeDocument/2006/relationships/image" Target="../media/6ca076b44d7281dfcc06e70f41e290d5543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c727447a7e015c6635af36ca976793f545.jpg"/>
  <Relationship Id="rId3" Type="http://schemas.openxmlformats.org/officeDocument/2006/relationships/image" Target="../media/bef17986e9cbe43486ca297e704c6513546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adbe5a399e4868b0e8f4e52d1460130548.jpg"/>
  <Relationship Id="rId3" Type="http://schemas.openxmlformats.org/officeDocument/2006/relationships/image" Target="../media/fd0f21395c70b5fdf3f5ea00cab61d9f549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0c680abc09cc61c41a90b562018742551.jpg"/>
  <Relationship Id="rId3" Type="http://schemas.openxmlformats.org/officeDocument/2006/relationships/image" Target="../media/f3c1d2218613bd41878b42765cfd495a552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eba7d80ec08696e0e6c0ed3112c5e94554.jpg"/>
  <Relationship Id="rId3" Type="http://schemas.openxmlformats.org/officeDocument/2006/relationships/image" Target="../media/1a8b03d7af3f947e76eb15087bafe016555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a19dff87d1577d6e75bf21a1b3bbcf6557.jpg"/>
  <Relationship Id="rId3" Type="http://schemas.openxmlformats.org/officeDocument/2006/relationships/image" Target="../media/e7c615119392ce4e4445eb8af7a470ee558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5903362fc34ce3b2091c280a63af12d560.jpg"/>
  <Relationship Id="rId3" Type="http://schemas.openxmlformats.org/officeDocument/2006/relationships/image" Target="../media/3aaa6b5e83602afeb480e039d1be1e88561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52c9456f576e846b942d6fb0e6527a563.jpg"/>
  <Relationship Id="rId3" Type="http://schemas.openxmlformats.org/officeDocument/2006/relationships/image" Target="../media/d1096be6c41a205d2ee5256f9bfe2b18564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019a991298a7a0fbce9cd2961e4ac5053.jpg"/>
  <Relationship Id="rId3" Type="http://schemas.openxmlformats.org/officeDocument/2006/relationships/image" Target="../media/2ce9f68ee25d5b0741839599a16c5cb754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9358df592f4b187bf6ef0d0677affd3566.jpg"/>
  <Relationship Id="rId3" Type="http://schemas.openxmlformats.org/officeDocument/2006/relationships/image" Target="../media/17ff5566acd79f8b88cd70c7e2c3d28c567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8123411121e07a65f3146875c72f8f569.jpg"/>
  <Relationship Id="rId3" Type="http://schemas.openxmlformats.org/officeDocument/2006/relationships/image" Target="../media/b0cdad15075a257463a8049c2e9b6e98570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d6998ca4b1e2d5779895d6122989e31572.jpg"/>
  <Relationship Id="rId3" Type="http://schemas.openxmlformats.org/officeDocument/2006/relationships/image" Target="../media/f31572416af59e54fd0999595c8a84e6573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9948a4e4dae4d6357545bfd0404136575.jpg"/>
  <Relationship Id="rId3" Type="http://schemas.openxmlformats.org/officeDocument/2006/relationships/image" Target="../media/de6741c726fa1ba5700f8c9426f4a6d9576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a1c4e7d716e21737c434160c53af3578.jpg"/>
  <Relationship Id="rId3" Type="http://schemas.openxmlformats.org/officeDocument/2006/relationships/image" Target="../media/7c83c65a20b775ddff22e569f2d2b446579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12e1eca0efaf9093b504f9df7fcd233581.jpg"/>
  <Relationship Id="rId3" Type="http://schemas.openxmlformats.org/officeDocument/2006/relationships/image" Target="../media/ddbde216bd36ce89309b7045c3658eb7582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0d6e4758c512d0d616e28432612b240584.jpg"/>
  <Relationship Id="rId3" Type="http://schemas.openxmlformats.org/officeDocument/2006/relationships/image" Target="../media/3060accceda97ffe9581ac05790b1b5c585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d7d3fa483aa7c4adb0687221f0125e8587.jpg"/>
  <Relationship Id="rId3" Type="http://schemas.openxmlformats.org/officeDocument/2006/relationships/image" Target="../media/9e06fc139ea14a359f73f2141f8cbc77588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b9ec7322f9e3afa4bec5d192f2ca95a590.jpg"/>
  <Relationship Id="rId3" Type="http://schemas.openxmlformats.org/officeDocument/2006/relationships/image" Target="../media/3d8dc9a2babe41ad41f9bffd6c6d1364591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131e7f1abea1f0abbd5cd4110a86fac593.jpg"/>
  <Relationship Id="rId3" Type="http://schemas.openxmlformats.org/officeDocument/2006/relationships/image" Target="../media/b05ea730e5a3937f28ef0a52e099bdb9594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f8685a55585fd6dfb2a28c10209812.jpg"/>
  <Relationship Id="rId3" Type="http://schemas.openxmlformats.org/officeDocument/2006/relationships/image" Target="../media/b679a33fd98eb78eedbd48ae2eeb2aad3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248a06aa44aed15a0ee573eb25fb156.jpg"/>
  <Relationship Id="rId3" Type="http://schemas.openxmlformats.org/officeDocument/2006/relationships/image" Target="../media/ea95520aaecbd77c3a0430293df4ea6f57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7b66282c906aeec1548bf783a0bc2596.jpg"/>
  <Relationship Id="rId3" Type="http://schemas.openxmlformats.org/officeDocument/2006/relationships/image" Target="../media/46009e46710e3a3d8e804d0a39465af9597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421a3ca8c0d05aa85f7e1e5c1010c29599.jpg"/>
  <Relationship Id="rId3" Type="http://schemas.openxmlformats.org/officeDocument/2006/relationships/image" Target="../media/bb3d34ba00be540a14126d73a5c00684600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ed95feb5d4584d4e7aac72cbe8c0483602.jpg"/>
  <Relationship Id="rId3" Type="http://schemas.openxmlformats.org/officeDocument/2006/relationships/image" Target="../media/5f323f4e066fdd44fb8532434a4b0fd5603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babcc76dcc8f6b766dce6281308cd0d605.jpg"/>
  <Relationship Id="rId3" Type="http://schemas.openxmlformats.org/officeDocument/2006/relationships/image" Target="../media/51da0b70cb6eae17da3068b5118c6fdf606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085b8835ca91b83ead4e8fc30b4ceb5608.jpg"/>
  <Relationship Id="rId3" Type="http://schemas.openxmlformats.org/officeDocument/2006/relationships/image" Target="../media/44aa2c4cc21788ff63baeabe75c2d853609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271d11435e704eb88e1d802b48ea911611.jpg"/>
  <Relationship Id="rId3" Type="http://schemas.openxmlformats.org/officeDocument/2006/relationships/image" Target="../media/9885176d4f69380cb51596712dec41ea612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0629853e426680b01102460cdbd8e23614.jpg"/>
  <Relationship Id="rId3" Type="http://schemas.openxmlformats.org/officeDocument/2006/relationships/image" Target="../media/4daa5ad02ebc5e029c412fa7703c8b24615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938022bf0e5c4b3a45fb0e3fef4f9c1617.jpg"/>
  <Relationship Id="rId3" Type="http://schemas.openxmlformats.org/officeDocument/2006/relationships/image" Target="../media/e94df38451e97876014c5d7ee79b40a5618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81d03ef564dbc66976d0d4291f1ae2f620.jpg"/>
  <Relationship Id="rId3" Type="http://schemas.openxmlformats.org/officeDocument/2006/relationships/image" Target="../media/52332c52dffef6cf9b54b83c770143c8621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cede04158d411acaa627cf603ca5523623.jpg"/>
  <Relationship Id="rId3" Type="http://schemas.openxmlformats.org/officeDocument/2006/relationships/image" Target="../media/1e9f06f8d8b3f7f566db10a98b5bd476624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421e789b22f25be83f322b62363731b59.jpg"/>
  <Relationship Id="rId3" Type="http://schemas.openxmlformats.org/officeDocument/2006/relationships/image" Target="../media/0e72871da38f6c47b430814fd13611c360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d5feeea4503ace51fda5190cadfc142626.jpg"/>
  <Relationship Id="rId3" Type="http://schemas.openxmlformats.org/officeDocument/2006/relationships/image" Target="../media/79148c8b06c99cf85affac6b9b12d510627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fd9d4816455cfb39b58f22581816f70629.jpg"/>
  <Relationship Id="rId3" Type="http://schemas.openxmlformats.org/officeDocument/2006/relationships/image" Target="../media/f9a866f245a72d89006e7c49be9cbf1f630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af34a722557a8a102ae7b3cf48594ed632.jpg"/>
  <Relationship Id="rId3" Type="http://schemas.openxmlformats.org/officeDocument/2006/relationships/image" Target="../media/de6e1e06b0bf3b682fce0bcd15784c7d633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bfdb207025f6c292eaa89d9699491e2635.jpg"/>
  <Relationship Id="rId3" Type="http://schemas.openxmlformats.org/officeDocument/2006/relationships/image" Target="../media/3b235d95696d1b48c4514fe2e3db8230636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4e9ccb3d4609a691ccfcbcc13d771f9638.jpg"/>
  <Relationship Id="rId3" Type="http://schemas.openxmlformats.org/officeDocument/2006/relationships/image" Target="../media/3b8385f79002f0f79dbdd20d3259c293639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a6da45e7128f8cc687e994c54f2beb641.jpg"/>
  <Relationship Id="rId3" Type="http://schemas.openxmlformats.org/officeDocument/2006/relationships/image" Target="../media/1856d60d6a05778bc3e3926a020c6066642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6e81a42de56a0471043198880ba32644.jpg"/>
  <Relationship Id="rId3" Type="http://schemas.openxmlformats.org/officeDocument/2006/relationships/image" Target="../media/c9f1fefc2773a208b7193dd6f49f244c645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0653d3e834c466c294affdf3e53f7e2647.jpg"/>
  <Relationship Id="rId3" Type="http://schemas.openxmlformats.org/officeDocument/2006/relationships/image" Target="../media/17310c6dcbb35ef998c94436d9cf9ffc648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c2faf975ec72c156d1ce16047ec63fa650.jpg"/>
  <Relationship Id="rId3" Type="http://schemas.openxmlformats.org/officeDocument/2006/relationships/image" Target="../media/fa94b6f1e0639dbd26d1505cedc8187d651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eff9bae7b4e839941a999fb8bcb5e0653.jpg"/>
  <Relationship Id="rId3" Type="http://schemas.openxmlformats.org/officeDocument/2006/relationships/image" Target="../media/4d9e0ccbe97558ea1cb9594122043c6b654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a5039ad2bd71bcdc70fd4a3f2e66ab62.jpg"/>
  <Relationship Id="rId3" Type="http://schemas.openxmlformats.org/officeDocument/2006/relationships/image" Target="../media/7985a3604b974e1f3adb0674e8073c2263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4cc26c653cc124ae43f3db30f31372656.jpg"/>
  <Relationship Id="rId3" Type="http://schemas.openxmlformats.org/officeDocument/2006/relationships/image" Target="../media/65260cb8fa70d52b904de14b4210369a657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30b1ee01109207be4b95f4e902e59b7659.jpg"/>
  <Relationship Id="rId3" Type="http://schemas.openxmlformats.org/officeDocument/2006/relationships/image" Target="../media/678bd65f0945b9bf8ffae78f95436735660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f72a7848de34b6fd75d15025835cb2662.jpg"/>
  <Relationship Id="rId3" Type="http://schemas.openxmlformats.org/officeDocument/2006/relationships/image" Target="../media/52f926bd75e4993709b03310f5f71fbf663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4f3e2c5f060287ae695acd7ae899891665.jpg"/>
  <Relationship Id="rId3" Type="http://schemas.openxmlformats.org/officeDocument/2006/relationships/image" Target="../media/5c35652c0b81bd687b95166475ece6c6666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6f48025b695faeb11a96e2f181cbae668.jpg"/>
  <Relationship Id="rId3" Type="http://schemas.openxmlformats.org/officeDocument/2006/relationships/image" Target="../media/db0ec1ae0622c27afc87bf5a78234f22669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9c8d62c08ec39f32d67d26e1e6736f6671.jpg"/>
  <Relationship Id="rId3" Type="http://schemas.openxmlformats.org/officeDocument/2006/relationships/image" Target="../media/400ec4757081cd135df17834afdd6964672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0820002ddbec3119777fe782949ce9b674.jpg"/>
  <Relationship Id="rId3" Type="http://schemas.openxmlformats.org/officeDocument/2006/relationships/image" Target="../media/62e66e3a74b6ec487629cec8ccd46870675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3b9404a5adaaab44b7e35ba87b78d677.jpg"/>
  <Relationship Id="rId3" Type="http://schemas.openxmlformats.org/officeDocument/2006/relationships/image" Target="../media/edc615f4d65cdc12cc961a56034c8729678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c5cd5efa5f629df0053e8cc3858cf08680.jpg"/>
  <Relationship Id="rId3" Type="http://schemas.openxmlformats.org/officeDocument/2006/relationships/image" Target="../media/bba657c5cf814d87e63fb7ac24a1cc91681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b66c6002eaddbacc03132ff256cf799683.jpg"/>
  <Relationship Id="rId3" Type="http://schemas.openxmlformats.org/officeDocument/2006/relationships/image" Target="../media/84b12ea997cb1ebf9cfa13406cf3ebf5684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d423218104af65f4ef83722768320c65.jpg"/>
  <Relationship Id="rId3" Type="http://schemas.openxmlformats.org/officeDocument/2006/relationships/image" Target="../media/69bc47458a05360de520fb8f87bd250266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cdc8c722f409bfe5eb6eb247c1a33df686.jpg"/>
  <Relationship Id="rId3" Type="http://schemas.openxmlformats.org/officeDocument/2006/relationships/image" Target="../media/ecae8ec6ced64f6b8cec68b9f6f48df4687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7e489f9bd2a8282b306b08db323dade689.jpg"/>
  <Relationship Id="rId3" Type="http://schemas.openxmlformats.org/officeDocument/2006/relationships/image" Target="../media/5645926f790931f853973d10b2fe959f690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f20b70125494b898e23bbd5ed5086e2692.jpg"/>
  <Relationship Id="rId3" Type="http://schemas.openxmlformats.org/officeDocument/2006/relationships/image" Target="../media/d62cc57448c891c61860a14b83a09f58693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c0c9fe6f5dba80794c275d6880ca20695.jpg"/>
  <Relationship Id="rId3" Type="http://schemas.openxmlformats.org/officeDocument/2006/relationships/image" Target="../media/5924a696c68ae9a2fe82e2e09bdf524e696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5d25808b820ef6f6385193b97d688698.jpg"/>
  <Relationship Id="rId3" Type="http://schemas.openxmlformats.org/officeDocument/2006/relationships/image" Target="../media/08f510577018b44ee775ff4dfbd8a7c2699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dd99dea4f8ddc3963d239062e843cef701.jpg"/>
  <Relationship Id="rId3" Type="http://schemas.openxmlformats.org/officeDocument/2006/relationships/image" Target="../media/3040a7ae44598f9ba2c4ea1b8c189db8702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4f6fa562014985da70d6b7f78b9da7704.jpg"/>
  <Relationship Id="rId3" Type="http://schemas.openxmlformats.org/officeDocument/2006/relationships/image" Target="../media/5cdb39937b4229fd4979ec917aaad548705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fd752cdaf5f7f3c40200032e8ca953707.jpg"/>
  <Relationship Id="rId3" Type="http://schemas.openxmlformats.org/officeDocument/2006/relationships/image" Target="../media/34e9a609184cbb8019446c681abb4daa708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ac0dfba4fba5d0c52f3c4450183cd62710.jpg"/>
  <Relationship Id="rId3" Type="http://schemas.openxmlformats.org/officeDocument/2006/relationships/image" Target="../media/13fbd61592d1dca1497467937194e0da711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43fa4b4f4f2a1032ad169052f977ce3713.jpg"/>
  <Relationship Id="rId3" Type="http://schemas.openxmlformats.org/officeDocument/2006/relationships/image" Target="../media/98b2bce0f00eea3c3ca64939952e0806714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868af3e630b1be605c2fd6819c5fdcf68.jpg"/>
  <Relationship Id="rId3" Type="http://schemas.openxmlformats.org/officeDocument/2006/relationships/image" Target="../media/1e137f53dd683af2afc2c02538e6594169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8f702db3473520a6eadf4bdcfdd47d716.jpg"/>
  <Relationship Id="rId3" Type="http://schemas.openxmlformats.org/officeDocument/2006/relationships/image" Target="../media/a202748187311d2cb42bdf0f19ee47ea717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b80c30863f9915bdfddfef973f68e2719.jpg"/>
  <Relationship Id="rId3" Type="http://schemas.openxmlformats.org/officeDocument/2006/relationships/image" Target="../media/b7ab7bb9ecc284c5372f6f6bd8be5e71720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147771efd593c04dff7e5109cc95a4722.jpg"/>
  <Relationship Id="rId3" Type="http://schemas.openxmlformats.org/officeDocument/2006/relationships/image" Target="../media/4f00aa5b52f05fc2dd75e6eff4f8e18e723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36a5f9493c8c9a65777a2b6b9d0fb5e725.jpg"/>
  <Relationship Id="rId3" Type="http://schemas.openxmlformats.org/officeDocument/2006/relationships/image" Target="../media/488de1b6d1074200d23226e482e3026d726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7b965a6295a209ccba5dc79ab599cb0728.jpg"/>
  <Relationship Id="rId3" Type="http://schemas.openxmlformats.org/officeDocument/2006/relationships/image" Target="../media/282d0251ca259c2fffea035121a612cd729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c9f9feb52f5690045caf759484fe1e8731.jpg"/>
  <Relationship Id="rId3" Type="http://schemas.openxmlformats.org/officeDocument/2006/relationships/image" Target="../media/6991e2111991983f462abbbac9e58ff1732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9fde09289011336dfc704b3db9f8d8a734.jpg"/>
  <Relationship Id="rId3" Type="http://schemas.openxmlformats.org/officeDocument/2006/relationships/image" Target="../media/81c329ecbcca621c107863e18af6e466735.jpg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afea7dd0e6c99368470240ac0896099737.jpg"/>
  <Relationship Id="rId3" Type="http://schemas.openxmlformats.org/officeDocument/2006/relationships/image" Target="../media/0fba23bf868cb38545c2d7ec0c0f0776738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04b5e574c0f548bdde6647e9bd7f62740.jpg"/>
  <Relationship Id="rId3" Type="http://schemas.openxmlformats.org/officeDocument/2006/relationships/image" Target="../media/835d36bf66106fd58d99d476e8894e7f741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8de99d22194212dcd74e1f7f4a99763743.jpg"/>
  <Relationship Id="rId3" Type="http://schemas.openxmlformats.org/officeDocument/2006/relationships/image" Target="../media/d3d990177714e987c38b26ad070ea0ce744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e28d6f78ad7ffa9f2f206d3b15ff01d71.jpg"/>
  <Relationship Id="rId3" Type="http://schemas.openxmlformats.org/officeDocument/2006/relationships/image" Target="../media/0d00e981f6bbbf6b60eb9a08bd927cd272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e6b8cc48b17c03b04f6ecd3c6b8586b746.jpg"/>
  <Relationship Id="rId3" Type="http://schemas.openxmlformats.org/officeDocument/2006/relationships/image" Target="../media/dd2d55ec8ca1887f8b132e0518903504747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25912eeba609692ad31895eaad49fda749.jpg"/>
  <Relationship Id="rId3" Type="http://schemas.openxmlformats.org/officeDocument/2006/relationships/image" Target="../media/8a178c72bc7445188b125683df9918407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3c81eac0053c942d8269648a20562bd752.jpg"/>
  <Relationship Id="rId3" Type="http://schemas.openxmlformats.org/officeDocument/2006/relationships/image" Target="../media/02e19579d0d7b2f0beee15b90e783e93753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657e2e8c2125716ddcd7672e1361964755.jpg"/>
  <Relationship Id="rId3" Type="http://schemas.openxmlformats.org/officeDocument/2006/relationships/image" Target="../media/87ccbfab266decd289b2b03d0bc6b24f756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b434233041e8aa26dd28f25389ffb4758.jpg"/>
  <Relationship Id="rId3" Type="http://schemas.openxmlformats.org/officeDocument/2006/relationships/image" Target="../media/b59024aa6da45b99bb03ce92cb111fc4759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6e9d8e63e7906f21ccc6344fb592e4761.jpg"/>
  <Relationship Id="rId3" Type="http://schemas.openxmlformats.org/officeDocument/2006/relationships/image" Target="../media/784ba058795dfe60d6ab3d59acb3f13e762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1614abe320f3f732a05d1c4baa9fb46764.jpg"/>
  <Relationship Id="rId3" Type="http://schemas.openxmlformats.org/officeDocument/2006/relationships/image" Target="../media/edaa4e92a2bbf9dd28667f89458e45f176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44ec40ecd0b5c899f6d95d6424a1ef767.jpg"/>
  <Relationship Id="rId3" Type="http://schemas.openxmlformats.org/officeDocument/2006/relationships/image" Target="../media/9221d04500c0d4d8dd4eaa9cc9128147768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aa27cf4107571497d896c13d4d4482770.jpg"/>
  <Relationship Id="rId3" Type="http://schemas.openxmlformats.org/officeDocument/2006/relationships/image" Target="../media/852d25ebacfd06775a051a50d2ac3598771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5719f33fcc834f113a02bb9e7e3739074.jpg"/>
  <Relationship Id="rId3" Type="http://schemas.openxmlformats.org/officeDocument/2006/relationships/image" Target="../media/80e6d53e7fa9344dff86599e7d12f7a675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adb32050e9630d4a5713d2a673f9ad877.jpg"/>
  <Relationship Id="rId3" Type="http://schemas.openxmlformats.org/officeDocument/2006/relationships/image" Target="../media/d98082ca67b0715cf8fa7337accd4e88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efc5b129bade8e986d58ae37bc83f0d80.jpg"/>
  <Relationship Id="rId3" Type="http://schemas.openxmlformats.org/officeDocument/2006/relationships/image" Target="../media/fbcf84635b8bf1fafeb050e4df3d297f81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11a65eca02eefaed2976dbe2b466d83.jpg"/>
  <Relationship Id="rId3" Type="http://schemas.openxmlformats.org/officeDocument/2006/relationships/image" Target="../media/b2b7f412fb78cbbdbd852d7f3c7693c984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03da9208806e1d341f1e626ac7ab4ce5.jpg"/>
  <Relationship Id="rId3" Type="http://schemas.openxmlformats.org/officeDocument/2006/relationships/image" Target="../media/85f4231ac2bf3da948c5aa9a33f0e5856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580bde5541e0944436888a667205cfb86.jpg"/>
  <Relationship Id="rId3" Type="http://schemas.openxmlformats.org/officeDocument/2006/relationships/image" Target="../media/f17ec9cdb5337a685dc1f8fe5cee756787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f1bf63c39a9f4351b7e5558a989fa8789.jpg"/>
  <Relationship Id="rId3" Type="http://schemas.openxmlformats.org/officeDocument/2006/relationships/image" Target="../media/9afb19e63d61d4ca5fd75212c6fcfafb90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a51b5edd7894ca39d6f550e80c355c892.jpg"/>
  <Relationship Id="rId3" Type="http://schemas.openxmlformats.org/officeDocument/2006/relationships/image" Target="../media/a5ae4e9bc606eb0c8e34a33405d1492493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e8c787b975f764a5efc7943d96681b195.jpg"/>
  <Relationship Id="rId3" Type="http://schemas.openxmlformats.org/officeDocument/2006/relationships/image" Target="../media/5d30f2f5ba1c9ad417414279345de6d596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4a97ac12e2e98df54b1aebaf4498898.jpg"/>
  <Relationship Id="rId3" Type="http://schemas.openxmlformats.org/officeDocument/2006/relationships/image" Target="../media/57057d921a9f0d53fae7829f367a6ea299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8cd62f09d7de1646aab553a8859449101.jpg"/>
  <Relationship Id="rId3" Type="http://schemas.openxmlformats.org/officeDocument/2006/relationships/image" Target="../media/414bea0482c87814360160f832872d7a102.jp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d42b85a109290226087edae07c897104.jpg"/>
  <Relationship Id="rId3" Type="http://schemas.openxmlformats.org/officeDocument/2006/relationships/image" Target="../media/87f1d25973a145abe1f436b337bf354a105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e5c4d911a4c95de4433249425ffe7bc107.jpg"/>
  <Relationship Id="rId3" Type="http://schemas.openxmlformats.org/officeDocument/2006/relationships/image" Target="../media/a87620b01873d42931edca60b12c1032108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ddf030b4706c985cf9825a46e805c4110.jpg"/>
  <Relationship Id="rId3" Type="http://schemas.openxmlformats.org/officeDocument/2006/relationships/image" Target="../media/bbcde7ab86229cf34d410d8050bd01aa111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3d7f430177250c13a8428417d10ab6113.jpg"/>
  <Relationship Id="rId3" Type="http://schemas.openxmlformats.org/officeDocument/2006/relationships/image" Target="../media/ca21477c0e6b0792c140a07284f0906b114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ae4a5ccc75aeaa61fcfb6f7b1d5abbd8.jpg"/>
  <Relationship Id="rId3" Type="http://schemas.openxmlformats.org/officeDocument/2006/relationships/image" Target="../media/7bf2133850f30e7fb7824a918026df329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dfb9b94baba5d034cfc757ce4dcabcb116.jpg"/>
  <Relationship Id="rId3" Type="http://schemas.openxmlformats.org/officeDocument/2006/relationships/image" Target="../media/d1c00a0bddf201cdd3dc6f55004c27ff11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b7cd8d675404a51a3d2c885f1c932f4119.jpg"/>
  <Relationship Id="rId3" Type="http://schemas.openxmlformats.org/officeDocument/2006/relationships/image" Target="../media/ca4c27efd59b5f00c1b68fb8821ae104120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d98b38636c59d0bccddd2b6b60b9b78122.jpg"/>
  <Relationship Id="rId3" Type="http://schemas.openxmlformats.org/officeDocument/2006/relationships/image" Target="../media/942cad4f3dc28bb491b6f46064800e00123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cf52050d2f74b74dd2ec45d87eeab7125.jpg"/>
  <Relationship Id="rId3" Type="http://schemas.openxmlformats.org/officeDocument/2006/relationships/image" Target="../media/60d24bbb152958712ffff74bb7224a3a126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da048092656595740517a47ce060dd128.jpg"/>
  <Relationship Id="rId3" Type="http://schemas.openxmlformats.org/officeDocument/2006/relationships/image" Target="../media/2881727f771f2e101e5c412ad3db59e1129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4847fc30b02665a315153d1772213131.jpg"/>
  <Relationship Id="rId3" Type="http://schemas.openxmlformats.org/officeDocument/2006/relationships/image" Target="../media/1623ddf537851a0cec7546fc4a1c735d132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915b12ba3bb3eb044bd1398ea0f9e84134.jpg"/>
  <Relationship Id="rId3" Type="http://schemas.openxmlformats.org/officeDocument/2006/relationships/image" Target="../media/8f1bd0544b73e34c82c74b496af8d9eb135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7a627c7e2aaad32098f0017c2ab889d137.jpg"/>
  <Relationship Id="rId3" Type="http://schemas.openxmlformats.org/officeDocument/2006/relationships/image" Target="../media/3a11477f4751862f30f28d0bd4431714138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b2496212bf17db5863df3f3795223a7140.jpg"/>
  <Relationship Id="rId3" Type="http://schemas.openxmlformats.org/officeDocument/2006/relationships/image" Target="../media/bc8160fadc1ccc830f21c8dc81062caf141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2fe7da0c77feddd27ab38be9ffaa73a143.jpg"/>
  <Relationship Id="rId3" Type="http://schemas.openxmlformats.org/officeDocument/2006/relationships/image" Target="../media/7a9c1ef107b1300d3a1e51fa636dc61d144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eadcfd409618472a5f46e7f9af6a86f11.jpg"/>
  <Relationship Id="rId3" Type="http://schemas.openxmlformats.org/officeDocument/2006/relationships/image" Target="../media/6c0e45e10b6c135dbbecaaa96df3333b12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a6526504f0d3a33c44fc16c52bfbe97146.jpg"/>
  <Relationship Id="rId3" Type="http://schemas.openxmlformats.org/officeDocument/2006/relationships/image" Target="../media/6d3852f117fdb9ee035f265bbfeec8f314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089af65a33bde8f4ede6b4b64c0a8149.jpg"/>
  <Relationship Id="rId3" Type="http://schemas.openxmlformats.org/officeDocument/2006/relationships/image" Target="../media/4ce3d614d34f3c904e7a3a0f58fd234d150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1ff2459e5045a2235202919e7d2ab16152.jpg"/>
  <Relationship Id="rId3" Type="http://schemas.openxmlformats.org/officeDocument/2006/relationships/image" Target="../media/ae0a6d0cbf9b6ca0086209074471d559153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604db6cf49454a6914e71e99ad2de6155.jpg"/>
  <Relationship Id="rId3" Type="http://schemas.openxmlformats.org/officeDocument/2006/relationships/image" Target="../media/dfbf1ec14448c9d97d641b89e4006b0c156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1e4b3bc6b52c9ee0468b270cd8de184158.jpg"/>
  <Relationship Id="rId3" Type="http://schemas.openxmlformats.org/officeDocument/2006/relationships/image" Target="../media/dd9ad6b6a90ea84662427c3e54606b29159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857c92c324766db5ff31df642a69e161.jpg"/>
  <Relationship Id="rId3" Type="http://schemas.openxmlformats.org/officeDocument/2006/relationships/image" Target="../media/148f7e2930db0d60d201db601f02520d162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a17e711c869a9e0dca97d5f53dd3e6164.jpg"/>
  <Relationship Id="rId3" Type="http://schemas.openxmlformats.org/officeDocument/2006/relationships/image" Target="../media/e6daa06c912088ce3e9d453b28bb1d61165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866c1d171b8a82cbe782d1f026b8ea1167.jpg"/>
  <Relationship Id="rId3" Type="http://schemas.openxmlformats.org/officeDocument/2006/relationships/image" Target="../media/48e95930889019f88b5083652b83b6c8168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a253e5637367c4ec2178d9b2d97b4ec170.jpg"/>
  <Relationship Id="rId3" Type="http://schemas.openxmlformats.org/officeDocument/2006/relationships/image" Target="../media/bde5d5a46b0051c31fd4bd9ab4b712ba171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09a2d78cdfa0bc8aaa28d993c2f434e173.jpg"/>
  <Relationship Id="rId3" Type="http://schemas.openxmlformats.org/officeDocument/2006/relationships/image" Target="../media/6df8d1f496e78f3935476f0daa1d2650174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e73f3acf6ea91218aebb4c142c53ab414.jpg"/>
  <Relationship Id="rId3" Type="http://schemas.openxmlformats.org/officeDocument/2006/relationships/image" Target="../media/39771e3ceaafdb57244390fde0d526dc15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1ee2893dd58ba6dae2b28459e8e8eaf176.jpg"/>
  <Relationship Id="rId3" Type="http://schemas.openxmlformats.org/officeDocument/2006/relationships/image" Target="../media/4effd4334ae41937cb6240b62910a39517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b4c87faa3c8bad2b4daab29382962179.jpg"/>
  <Relationship Id="rId3" Type="http://schemas.openxmlformats.org/officeDocument/2006/relationships/image" Target="../media/aa8ddec59339b476c35092f8f922e835180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93ad07248490b7f14d5b29e15415798182.jpg"/>
  <Relationship Id="rId3" Type="http://schemas.openxmlformats.org/officeDocument/2006/relationships/image" Target="../media/aaafc94b987d48270d7f53641b611b31183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b420e09e9d690019cb2f271d3f733a185.jpg"/>
  <Relationship Id="rId3" Type="http://schemas.openxmlformats.org/officeDocument/2006/relationships/image" Target="../media/1d92815cd4308f97a3cfc5a04e62ec31186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f604d36c4c8393624804e97350d094188.jpg"/>
  <Relationship Id="rId3" Type="http://schemas.openxmlformats.org/officeDocument/2006/relationships/image" Target="../media/629a8c1e6665a1a925cb67381c79270f189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669d7d4180c8b2e2b6114aae116416e191.jpg"/>
  <Relationship Id="rId3" Type="http://schemas.openxmlformats.org/officeDocument/2006/relationships/image" Target="../media/45f86139c6c127f407bbf4e8c7815736192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9c522ff31ddc86fd1f95d339b534b7d194.jpg"/>
  <Relationship Id="rId3" Type="http://schemas.openxmlformats.org/officeDocument/2006/relationships/image" Target="../media/84904353237f5c3250353b9e6af3417f195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7ab2af6caa79b52672c57c0730649c6197.jpg"/>
  <Relationship Id="rId3" Type="http://schemas.openxmlformats.org/officeDocument/2006/relationships/image" Target="../media/54fdc4bf7f19f28d95485f2874cf0a2a198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f42b052384eae2e9293b98f833beba6200.jpg"/>
  <Relationship Id="rId3" Type="http://schemas.openxmlformats.org/officeDocument/2006/relationships/image" Target="../media/112a25417cf72e72d31ab82baa4a405f201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a604c41c72fc4597ea7e19bb49aa73d203.jpg"/>
  <Relationship Id="rId3" Type="http://schemas.openxmlformats.org/officeDocument/2006/relationships/image" Target="../media/8fc41c9d67ec8db3303eb0fb75d8f838204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fabbc79f8ad18ca20699ed96d2efc317.jpg"/>
  <Relationship Id="rId3" Type="http://schemas.openxmlformats.org/officeDocument/2006/relationships/image" Target="../media/b124ec79a8c5f544dced158c2b2560b218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936fed1240832a5d0901032678e8461206.jpg"/>
  <Relationship Id="rId3" Type="http://schemas.openxmlformats.org/officeDocument/2006/relationships/image" Target="../media/03dc96bcb27fbd51659bdc4e40d2aa6f2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7b09aecfe0ee0ee3ac722146bd0886a209.jpg"/>
  <Relationship Id="rId3" Type="http://schemas.openxmlformats.org/officeDocument/2006/relationships/image" Target="../media/bef4d54d02fd16b44f2ba0d488b4c545210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e659d27bd39f30f0bab9c8bdc3c113d212.jpg"/>
  <Relationship Id="rId3" Type="http://schemas.openxmlformats.org/officeDocument/2006/relationships/image" Target="../media/e6f7904bcc6cb1cefd3921c309e29386213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093caff1f008e6d86fe9f234ff3c69a215.jpg"/>
  <Relationship Id="rId3" Type="http://schemas.openxmlformats.org/officeDocument/2006/relationships/image" Target="../media/788ed3152c6ab3b82b8499167f5ed6bc216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bd6f6ba07ecb2faa22c159dc438922218.jpg"/>
  <Relationship Id="rId3" Type="http://schemas.openxmlformats.org/officeDocument/2006/relationships/image" Target="../media/027acc8128d35d61ea969661cea80fcc219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a93f9bedbafbada65a82d2f56676b72221.jpg"/>
  <Relationship Id="rId3" Type="http://schemas.openxmlformats.org/officeDocument/2006/relationships/image" Target="../media/79bd354909301019cffad2ebbe5162a1222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416ace1060e9c87c2ec3e758d700663224.jpg"/>
  <Relationship Id="rId3" Type="http://schemas.openxmlformats.org/officeDocument/2006/relationships/image" Target="../media/5b8d315e03832458232b0acaef28eb0e225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5e9741fef6f609ea9106828d350dd75227.jpg"/>
  <Relationship Id="rId3" Type="http://schemas.openxmlformats.org/officeDocument/2006/relationships/image" Target="../media/0f85c994a22254ba215eb5583075fe00228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3a26ad8cf5a4770fb9ed29581241c60230.jpg"/>
  <Relationship Id="rId3" Type="http://schemas.openxmlformats.org/officeDocument/2006/relationships/image" Target="../media/b3a29e2c8a938241c65eb1921788f789231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d7adda94af2454bbb55b991fab17ef6233.jpg"/>
  <Relationship Id="rId3" Type="http://schemas.openxmlformats.org/officeDocument/2006/relationships/image" Target="../media/c18b1b0afb933cc3d74818c725d3bd31234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c6892a941d063642b7a0d8bb5648ce920.jpg"/>
  <Relationship Id="rId3" Type="http://schemas.openxmlformats.org/officeDocument/2006/relationships/image" Target="../media/370bcbda89b2c9dac3398d6008ee65c121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87cda22463628338a35ab664f43745e236.jpg"/>
  <Relationship Id="rId3" Type="http://schemas.openxmlformats.org/officeDocument/2006/relationships/image" Target="../media/6e02838c6deb19653f51d0f9650bab5e23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682fe89b2e27b2223b5aaec96cec8239.jpg"/>
  <Relationship Id="rId3" Type="http://schemas.openxmlformats.org/officeDocument/2006/relationships/image" Target="../media/a096a4c97fc5dfc12478c64873e41789240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3336d221097f1aa6f8de7dfd441f615242.jpg"/>
  <Relationship Id="rId3" Type="http://schemas.openxmlformats.org/officeDocument/2006/relationships/image" Target="../media/5ff46bfc9210772b30adceee6d10773f243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d4b9934239cf1f92cf3b2e236623cb245.jpg"/>
  <Relationship Id="rId3" Type="http://schemas.openxmlformats.org/officeDocument/2006/relationships/image" Target="../media/e4e0ad9326e183779e255b0f6b2b0a91246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f1dd1465a5606e0536868fb0018277248.jpg"/>
  <Relationship Id="rId3" Type="http://schemas.openxmlformats.org/officeDocument/2006/relationships/image" Target="../media/ee253cbfd4a05f38ae067099c7161ae4249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66c30c7929c73fffeb39e5f79e32e251.jpg"/>
  <Relationship Id="rId3" Type="http://schemas.openxmlformats.org/officeDocument/2006/relationships/image" Target="../media/bdbf4142e7fb3df1315c591258a7fc29252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d59c70f3bfe40203c6e3d241738b64f254.jpg"/>
  <Relationship Id="rId3" Type="http://schemas.openxmlformats.org/officeDocument/2006/relationships/image" Target="../media/6e6fd048b559d3c8341f4750e3f06388255.jpg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2d2f37ea4341205ddfbaf8f8ae54c19257.jpg"/>
  <Relationship Id="rId3" Type="http://schemas.openxmlformats.org/officeDocument/2006/relationships/image" Target="../media/f26ab59813f87089f256879e7b7425ad258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63abb6cac6c1523dc15a7591c951b73260.jpg"/>
  <Relationship Id="rId3" Type="http://schemas.openxmlformats.org/officeDocument/2006/relationships/image" Target="../media/53fe1e87871aee5c344acbc1e1de3516261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0bbef4b5bb868817d433f22c7087ba8263.jpg"/>
  <Relationship Id="rId3" Type="http://schemas.openxmlformats.org/officeDocument/2006/relationships/image" Target="../media/7a034b2ebd6c68ade12203cfefd0fb6e26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df497a0467430e6597d9e7627e229df23.jpg"/>
  <Relationship Id="rId3" Type="http://schemas.openxmlformats.org/officeDocument/2006/relationships/image" Target="../media/24dbb84bd04e210b2e8eaf2d7ff1ae3624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7cb1ab395bdbe0f7875f516e00045a7266.jpg"/>
  <Relationship Id="rId3" Type="http://schemas.openxmlformats.org/officeDocument/2006/relationships/image" Target="../media/026c4765084f35b4c0b6ba2234578b36267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e97cf0cda94cb283239471c6b9f0587269.jpg"/>
  <Relationship Id="rId3" Type="http://schemas.openxmlformats.org/officeDocument/2006/relationships/image" Target="../media/7ca814f7493362c04f7c2f5582c73bf1270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fc552d7061837f921cd8a6d99c71a272.jpg"/>
  <Relationship Id="rId3" Type="http://schemas.openxmlformats.org/officeDocument/2006/relationships/image" Target="../media/13b395d5e8115b3d77b029aa5a2c51c3273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370a5a98f86f533c11adc0bcdfc0705275.jpg"/>
  <Relationship Id="rId3" Type="http://schemas.openxmlformats.org/officeDocument/2006/relationships/image" Target="../media/2df518a31f85201aaef0be3d8f4999fc276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82386358862b451697bd5e83d6f4eb3278.jpg"/>
  <Relationship Id="rId3" Type="http://schemas.openxmlformats.org/officeDocument/2006/relationships/image" Target="../media/37b9097b7d4d177f8a520ecd28df4612279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93cd16660d2f19923b2ec8a43239e281.jpg"/>
  <Relationship Id="rId3" Type="http://schemas.openxmlformats.org/officeDocument/2006/relationships/image" Target="../media/7b5df4ae9a40c468b55e5b6996e1e370282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ef4a4de72d605d05b0a9ce97e0184284.jpg"/>
  <Relationship Id="rId3" Type="http://schemas.openxmlformats.org/officeDocument/2006/relationships/image" Target="../media/4fbedb26d9022e1c837093f5f11a517f285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61e9459a3746ef0eae95037617696287.jpg"/>
  <Relationship Id="rId3" Type="http://schemas.openxmlformats.org/officeDocument/2006/relationships/image" Target="../media/6095ea176931bc628a3c7870cb0ae07b288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19cbdd9f31aa2123a8c2df8d5818b7f290.jpg"/>
  <Relationship Id="rId3" Type="http://schemas.openxmlformats.org/officeDocument/2006/relationships/image" Target="../media/de3a28e5558fc562a416d6bb9437d671291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121d71431e7518e3a82ac67bcc56932293.jpg"/>
  <Relationship Id="rId3" Type="http://schemas.openxmlformats.org/officeDocument/2006/relationships/image" Target="../media/d185b14b8a47c92ce711d22a7164a1a8294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Transaction Pp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. S.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34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tyam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03:1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hender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5:38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onveininz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4:38:5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okhan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3:44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amu Panchay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3:39:2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3:29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nd Lal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3:25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la Ji Sho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3:22:5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unna Lal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3:10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unna Lal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3:08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tyadev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33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mm Bahadur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3:02:3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ggarwal Stores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2:55:2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olchand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2:42:0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2:27:2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ncham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2:25:1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amod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2:16:0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uby Radio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2:11:5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ender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2:06:0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Piyare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2:02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aur Ganga Paan Shop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1:55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han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32:1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iwa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34:3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u Bid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30:2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pl Tea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15:0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pl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13:2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hit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11:4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hit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10:4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dern Baza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08:4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huj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05:3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Inder Sain Cigg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04:0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unil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00:3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bu Lal Misra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29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nkar Lal General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9:56:0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nta Sto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9:50:5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i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9:50:5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9:45:5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Sing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5:08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4:13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F R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3:44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Luxsm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3:18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ekhar Enterprise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3:16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3:07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ey Changer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28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3:05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.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58:1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Cold Drink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53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52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an Indi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48:4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swam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43:1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ram Hans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39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arjeet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39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iwa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34:0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25:3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i Poi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27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h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20:0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gam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16:5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urrender Juic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00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mbhu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1:54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gesh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1:44:2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59:5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nod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56:5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y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53:0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ehta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42:2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ob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32:3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hok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20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in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29:4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ndicap Trolle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21:2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kas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9:56:4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9:27:2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mbhu Singh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57:1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unni lal hazari 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53:3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nchyati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50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ehelwan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48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wadesh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38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amood & Co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35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ol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18:4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k Tiwari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21:2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vi Caf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14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tyadev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09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han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03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bu Lal Misra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3:58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ey Changer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3:54:5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. S.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3:52:2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hok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3:45:5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ol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3:43:2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a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3:30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a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17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nod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3:18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uni Lal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3:05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tish Pan Sho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3:02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.N.Shakla Pan Palac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2:59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Milan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2:57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ubha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2:30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ppu Singh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2:28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 Fatim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10:50:5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i Poi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9:28:5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dern Baza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9:27:3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nod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14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uni Lal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9:25:0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e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9:23:1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ggi Poi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9:20:0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kesh Shukl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9:17:5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tyam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9:16:3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p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9:05:1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hender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6:08:5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ender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5:59:1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Piyare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5:54:0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amod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5:49:4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mbhu Singh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01:00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e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10:2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uby Radio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5:47:0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pl Tea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5:13:3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pl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5:08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hit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5:05:4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hit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5:05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okhan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4:53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amu Panchay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4:50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huj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4:46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Inder Sain Cigg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4:44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4:30:0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.N.Shakla Pan Palac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05:5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nd Lal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4:16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la Ji Sho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4:13:5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unil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4:03:4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unna Lal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57:2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unna Lal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54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mm Bahadur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49:1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nkar Lal General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43:4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ggarwal Stores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40:4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olchand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19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17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tish Pan Sho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04:0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08:5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ncham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04:5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aur Ganga Paan Shop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02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dern Baza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2:53:1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onveininz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2:21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iwa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10:18:0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u Bid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10:16:2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nta Sto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10:08:3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i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9:48:2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5:29:0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Milan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03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Sing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5:22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F R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5:06:5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Luxsm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58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ekhar Enterprise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51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42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.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39:3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Cold Drink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34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30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an Indi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25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swam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17:3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ggi Poi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00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ram Hans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15:2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arjeet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14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iwa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3:51:5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h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3:31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3:26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gam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3:22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urrender Juic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3:08:2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mbhu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2:56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gesh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2:44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in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2:20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kesh Shukl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1:58:0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ob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1:49:2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ndicap Trolle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1:29:3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10:35:4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nod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10:34:4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y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10:33:4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ehta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10:32:4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9:47:0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9:44:5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kas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9:44:2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 Fatim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1:49:2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ppu Singh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1:42:2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ubha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1:41:5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dern Baza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09:42:2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ehelwan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59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p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09:40:3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tyam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09:28:0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y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6:04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F R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4:18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Luxsm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4:13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ekhar Enterprise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4:12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3:23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Sing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3:19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ram Hans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3:09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3:02:3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unni lal hazari 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55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gam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56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Cold Drink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53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50:5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an Indi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49:2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swam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42:5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arjeet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34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iwa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22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h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15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12:5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urrender Juic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02:3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uni Lal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52:3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mbhu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1:51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gesh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1:44:0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in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1:35:1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1:25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1:13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.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1:06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12:37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nod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12:32:0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ehta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12:18:3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ob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11:46:1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wadesh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47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ndicap Trolle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11:38:2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kas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11:32:0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Cold Drink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10:26:3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tish Pan Sho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5:32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tish Pan Sho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5:28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nchyati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5:05:0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mbhu Singh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4:50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.N.Shakla Pan Palac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4:44:3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wadesh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4:33:1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k Tiwari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4:22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amood & Co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46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vi Caf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4:16:3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. S.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4:11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tyadev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4:10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han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4:06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bu Lal Misra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4:04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i Poi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3:59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hok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3:58:1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ol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3:55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a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3:50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nod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3:42:5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k Tiwari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40:2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p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3:39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unni lal hazari 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3:38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ehelwan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2:43:2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dern Baza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2:36:2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kesh Shukl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2:34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tyam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2:31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 Fatim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2:20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ppu Singh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2:08:5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ubha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2:06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amood & Co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35:5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vi Caf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36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ey Changer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32:0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i Poi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29:4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dern Baza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27:4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.N.Shakla Pan Palac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24:2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uni Lal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21:4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e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18:5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Milan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12:4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ggi Poi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10:0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p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09:1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kesh Shukl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06:5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2">
  <a:themeElements>
    <a:clrScheme name="Theme4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2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258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2026-03-15T07:58:26Z</dcterms:created>
  <dcterms:modified xsi:type="dcterms:W3CDTF">2026-03-15T07:58:26Z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