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presProps" Target="presProps.xml"/>
  <Relationship Id="rId34" Type="http://schemas.openxmlformats.org/officeDocument/2006/relationships/viewProps" Target="viewProps.xml"/>
  <Relationship Id="rId35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6231319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c4dc0e823347ceec63e039856ffe91b26.jpg"/>
  <Relationship Id="rId3" Type="http://schemas.openxmlformats.org/officeDocument/2006/relationships/image" Target="../media/7c41b94f68001fe68aad7e920e4d947327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afaaf811428d059854247de46e9c60b29.jpg"/>
  <Relationship Id="rId3" Type="http://schemas.openxmlformats.org/officeDocument/2006/relationships/image" Target="../media/76e1e26a7c62306a7b184d75be6fc2cb30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336a1b01eb800c39f6803d40c987d8432.jpg"/>
  <Relationship Id="rId3" Type="http://schemas.openxmlformats.org/officeDocument/2006/relationships/image" Target="../media/b71e21433ae6daa5302d1337dc55815233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d2b05b37e5be9b69479a032e05a19ec35.jpg"/>
  <Relationship Id="rId3" Type="http://schemas.openxmlformats.org/officeDocument/2006/relationships/image" Target="../media/b280319a09f4dfad353893d0c59e827336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f410f8fc75def2cbf554386274a037c38.jpg"/>
  <Relationship Id="rId3" Type="http://schemas.openxmlformats.org/officeDocument/2006/relationships/image" Target="../media/3d0fecadc9c0dc80b588b766659e42503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e68604decb7e7e4e4cd0130448989241.jpg"/>
  <Relationship Id="rId3" Type="http://schemas.openxmlformats.org/officeDocument/2006/relationships/image" Target="../media/24b81c46b164836c31683bbbc0ff92a042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8a7d7e9fd5e7dac31fdaaf7d6ee443244.jpg"/>
  <Relationship Id="rId3" Type="http://schemas.openxmlformats.org/officeDocument/2006/relationships/image" Target="../media/e978d7f89be3c35d2e6ce63dac7b8dc545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59e1728bc64168d8103a3fddfa571c47.jpg"/>
  <Relationship Id="rId3" Type="http://schemas.openxmlformats.org/officeDocument/2006/relationships/image" Target="../media/88f11108911f620abc7b2db1df7654ca48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5b420b1429819de0d7cd481cc2211750.jpg"/>
  <Relationship Id="rId3" Type="http://schemas.openxmlformats.org/officeDocument/2006/relationships/image" Target="../media/cc50150899f3b5f0dee52a3290bd692151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505b2b89927790a1af72a2dabb21c6a53.jpg"/>
  <Relationship Id="rId3" Type="http://schemas.openxmlformats.org/officeDocument/2006/relationships/image" Target="../media/b4a7b00b34c8bba2bf8a4c723ee106d054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799a1730158eb5d366d8d6d0192c21e2.jpg"/>
  <Relationship Id="rId3" Type="http://schemas.openxmlformats.org/officeDocument/2006/relationships/image" Target="../media/c520f71591ddd9dcfd6c02b461638ed03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176e52229d15209418359053278dbe56.jpg"/>
  <Relationship Id="rId3" Type="http://schemas.openxmlformats.org/officeDocument/2006/relationships/image" Target="../media/8c834bf4fbd440f08bcc73474949d9b557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e49c3683c6af6f354be486e18534e5e59.jpg"/>
  <Relationship Id="rId3" Type="http://schemas.openxmlformats.org/officeDocument/2006/relationships/image" Target="../media/221c4e1eb3a17f501210515caf8b6fc960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e1f310b13ad165bd3c07110e940a5d562.jpg"/>
  <Relationship Id="rId3" Type="http://schemas.openxmlformats.org/officeDocument/2006/relationships/image" Target="../media/b27c54b048bbe24e6edba37dbf4b238b63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b2bc354267a64dd784c945a3bc17d8565.jpg"/>
  <Relationship Id="rId3" Type="http://schemas.openxmlformats.org/officeDocument/2006/relationships/image" Target="../media/5a950349a37d75e9d884570e3359664f66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2020ad1a87751528e9e79ee3c5d4d4b68.jpg"/>
  <Relationship Id="rId3" Type="http://schemas.openxmlformats.org/officeDocument/2006/relationships/image" Target="../media/fb2bbfa9eb5a746b0c889a6d7a84f1d069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83e39967fbe70ed7787201f190b752571.jpg"/>
  <Relationship Id="rId3" Type="http://schemas.openxmlformats.org/officeDocument/2006/relationships/image" Target="../media/f13444d75700d3da4e5b1aad4b8d11f772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d4dc21447ad6a45f6026749809f4d3d74.jpg"/>
  <Relationship Id="rId3" Type="http://schemas.openxmlformats.org/officeDocument/2006/relationships/image" Target="../media/96a2cd8b8149b41b569f1be09012189375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ed4c683373d051825603315abe80cb577.jpg"/>
  <Relationship Id="rId3" Type="http://schemas.openxmlformats.org/officeDocument/2006/relationships/image" Target="../media/efea2c6fd9d7f2603ef9ac13523f0e66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e0e6a1f749a136cbd657d94e05e61e380.jpg"/>
  <Relationship Id="rId3" Type="http://schemas.openxmlformats.org/officeDocument/2006/relationships/image" Target="../media/7c02e3d8a97009e71bea3432d5b6e98e81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ba91e829d99a66a465202e7d809483.jpg"/>
  <Relationship Id="rId3" Type="http://schemas.openxmlformats.org/officeDocument/2006/relationships/image" Target="../media/3c82d630584da2f41547d3fddb77c63484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b74c0c57fb3b799b59437d0ac4febd45.jpg"/>
  <Relationship Id="rId3" Type="http://schemas.openxmlformats.org/officeDocument/2006/relationships/image" Target="../media/727fabb967069aacdad485d1ecb163e86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dbd32be20de5bf0360debb7ae8aa94286.jpg"/>
  <Relationship Id="rId3" Type="http://schemas.openxmlformats.org/officeDocument/2006/relationships/image" Target="../media/d66ae7d758846bba94be3af8f470ceb08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e6932fcc1cc1de7520fed367bfa77a88.jpg"/>
  <Relationship Id="rId3" Type="http://schemas.openxmlformats.org/officeDocument/2006/relationships/image" Target="../media/a1f1f77947104d0727cce84fa1974ded9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b082c42f5db346a3b8ec5465811fdfa11.jpg"/>
  <Relationship Id="rId3" Type="http://schemas.openxmlformats.org/officeDocument/2006/relationships/image" Target="../media/921498fd3af88eadc9da03f48eafbfd012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fa9c2f382fae7a34ad7aa636b71214.jpg"/>
  <Relationship Id="rId3" Type="http://schemas.openxmlformats.org/officeDocument/2006/relationships/image" Target="../media/806768f32238b0e66ac61050344d5abe15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152038897c1a1de6d1c479a22a9b1db17.jpg"/>
  <Relationship Id="rId3" Type="http://schemas.openxmlformats.org/officeDocument/2006/relationships/image" Target="../media/d4e2808c0cedcfb09b9dd215594d753e18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c619e4c8558ef00d325d74fe6bb14020.jpg"/>
  <Relationship Id="rId3" Type="http://schemas.openxmlformats.org/officeDocument/2006/relationships/image" Target="../media/745cef8577cce0de489a712276c74a5221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f5e72408ab7189b0251b243a8da2c7623.jpg"/>
  <Relationship Id="rId3" Type="http://schemas.openxmlformats.org/officeDocument/2006/relationships/image" Target="../media/aba1756d030d6aa198b4f31b02380cec24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Transaction Pp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Chanchal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1:34:28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onu pa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1:27:5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nak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1:19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nak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1:19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nak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1:19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nak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1:19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thlesh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2:54:4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ay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2:53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nde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47:4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47:0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esh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4:13:5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na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44:5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ini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37:1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ini pan bhand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32:27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ay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30:59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ay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24:45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lilash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22:42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njay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19:46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iwa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11:5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08:31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p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05:08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iwar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3:43:5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adav general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10:03:13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adav general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3:28:11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dal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3:02:3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tya gen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11:4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2:01:0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na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1:51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45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779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 kalika Interprises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-03-2026 01:37:4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Theme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30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2026-03-12T06:27:10Z</dcterms:created>
  <dcterms:modified xsi:type="dcterms:W3CDTF">2026-03-12T06:27:10Z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