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presProps" Target="presProps.xml"/>
  <Relationship Id="rId278" Type="http://schemas.openxmlformats.org/officeDocument/2006/relationships/viewProps" Target="viewProps.xml"/>
  <Relationship Id="rId279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30991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b0f3fc93d760764980822de24b11fa26.jpg"/>
  <Relationship Id="rId3" Type="http://schemas.openxmlformats.org/officeDocument/2006/relationships/image" Target="../media/bdea929ea74a6a7c3543390f0321645327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1f71a118beb2651110fda4b256b7f296.jpg"/>
  <Relationship Id="rId3" Type="http://schemas.openxmlformats.org/officeDocument/2006/relationships/image" Target="../media/bda6dbf3119ca7121f1c2512158689e4297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65e7f9bc75f3f5ed9fe813919c33bf4299.jpg"/>
  <Relationship Id="rId3" Type="http://schemas.openxmlformats.org/officeDocument/2006/relationships/image" Target="../media/314a4eeec4c8f630557ac76204082955300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53b74e433b3827007ab7b9b4ba2d2302.jpg"/>
  <Relationship Id="rId3" Type="http://schemas.openxmlformats.org/officeDocument/2006/relationships/image" Target="../media/a626346479cb909e94734704471c20d4303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e951c6ffe6f63fbfea3b800254ec129305.jpg"/>
  <Relationship Id="rId3" Type="http://schemas.openxmlformats.org/officeDocument/2006/relationships/image" Target="../media/d71cfb3fb53060cd16545c8826c3bac3306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9cf157b4f3e9b8a26bb5784cc2b8ca308.jpg"/>
  <Relationship Id="rId3" Type="http://schemas.openxmlformats.org/officeDocument/2006/relationships/image" Target="../media/dc23052f943288bb811684f90197fbf0309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f22729c63ee989fb805dd56fd8207311.jpg"/>
  <Relationship Id="rId3" Type="http://schemas.openxmlformats.org/officeDocument/2006/relationships/image" Target="../media/c080306ab2a292d7baebd538eddc7a0d312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bd317fd2f896eca9089317602f8b03314.jpg"/>
  <Relationship Id="rId3" Type="http://schemas.openxmlformats.org/officeDocument/2006/relationships/image" Target="../media/611b8ea58201fb9173bcb7c65986fc5c315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1933fc3d0d595daad2a2e906d8084a317.jpg"/>
  <Relationship Id="rId3" Type="http://schemas.openxmlformats.org/officeDocument/2006/relationships/image" Target="../media/66e7839bfee003612ed1106f03049c07318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3968b38f48907c3789c978372344289320.jpg"/>
  <Relationship Id="rId3" Type="http://schemas.openxmlformats.org/officeDocument/2006/relationships/image" Target="../media/5e9b6c0b654687d8f447109b77b2ae13321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4b5708f12655d805567271a51ecc5d7323.jpg"/>
  <Relationship Id="rId3" Type="http://schemas.openxmlformats.org/officeDocument/2006/relationships/image" Target="../media/bde673573e531f3caa9510131e102a40324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b4f04d8847ea8e2828ed73375d4704329.jpg"/>
  <Relationship Id="rId3" Type="http://schemas.openxmlformats.org/officeDocument/2006/relationships/image" Target="../media/f58d1e071b4ebd463d284aeb88fdd54a30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9fd4c56df47fd52e091bb5a55d6d748326.jpg"/>
  <Relationship Id="rId3" Type="http://schemas.openxmlformats.org/officeDocument/2006/relationships/image" Target="../media/96d1ce605843469512257adc1218f161327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ff414918dff2db9d4b548e09a83e4a9329.jpg"/>
  <Relationship Id="rId3" Type="http://schemas.openxmlformats.org/officeDocument/2006/relationships/image" Target="../media/1c982e1b147d73ab44292e6b68189cd1330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0b8c268f572c16e4db61e29b37fe6a332.jpg"/>
  <Relationship Id="rId3" Type="http://schemas.openxmlformats.org/officeDocument/2006/relationships/image" Target="../media/1614e5292338999dc3ef5d9484141d9b333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9a1b9dd7c426cb5cbb6a19b2b961ba3335.jpg"/>
  <Relationship Id="rId3" Type="http://schemas.openxmlformats.org/officeDocument/2006/relationships/image" Target="../media/f72261e929ef3eabab27032b161462af336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ee1bbbab6e5f1e87049032c812fc40f338.jpg"/>
  <Relationship Id="rId3" Type="http://schemas.openxmlformats.org/officeDocument/2006/relationships/image" Target="../media/73e9cb08f535238a0cfc9e0cf5066369339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f81314ea282104a30115a56ecd00de341.jpg"/>
  <Relationship Id="rId3" Type="http://schemas.openxmlformats.org/officeDocument/2006/relationships/image" Target="../media/d3065b78021dd31a9656535bb4d2f08c342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369061d5df9b0d4c1d7b6c80a46c19344.jpg"/>
  <Relationship Id="rId3" Type="http://schemas.openxmlformats.org/officeDocument/2006/relationships/image" Target="../media/692c698b6f02c0659714acf3ee1b6787345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ecd67fbcf1073c77d969ee286364bd347.jpg"/>
  <Relationship Id="rId3" Type="http://schemas.openxmlformats.org/officeDocument/2006/relationships/image" Target="../media/74eb41c670e5877e81b3b3b6d6a0d898348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f50de35a1f9c9e7128124d732b9004350.jpg"/>
  <Relationship Id="rId3" Type="http://schemas.openxmlformats.org/officeDocument/2006/relationships/image" Target="../media/7edbf3e65ba93702c822421464e8aec3351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8b8b46ebb2ef487cec76a41fec6704353.jpg"/>
  <Relationship Id="rId3" Type="http://schemas.openxmlformats.org/officeDocument/2006/relationships/image" Target="../media/8a825145c57e03188588969203591b5c354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83a7e74c38b6de513af07cb79b714132.jpg"/>
  <Relationship Id="rId3" Type="http://schemas.openxmlformats.org/officeDocument/2006/relationships/image" Target="../media/dea15c5f9ee2310d4f89985f4e22d45b33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842bb6ddbb75cc22f46110c7de7cf356.jpg"/>
  <Relationship Id="rId3" Type="http://schemas.openxmlformats.org/officeDocument/2006/relationships/image" Target="../media/eaf3d1342f49a0e43caf2a11c77e9d7f357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b0eee16653a7c3a5a281487bee0c359.jpg"/>
  <Relationship Id="rId3" Type="http://schemas.openxmlformats.org/officeDocument/2006/relationships/image" Target="../media/dfacd66449203dea5eeb00b5725df35a360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d20865562bc57e05bfe0e6e4902712362.jpg"/>
  <Relationship Id="rId3" Type="http://schemas.openxmlformats.org/officeDocument/2006/relationships/image" Target="../media/16490606debd67cde2e750a05098d014363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68b03770f349eea59bf033c7302c60365.jpg"/>
  <Relationship Id="rId3" Type="http://schemas.openxmlformats.org/officeDocument/2006/relationships/image" Target="../media/969d797f7ba73a6aad3093c09397a01e366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b94bf886646a54c1bbd753e6e081d42368.jpg"/>
  <Relationship Id="rId3" Type="http://schemas.openxmlformats.org/officeDocument/2006/relationships/image" Target="../media/574fc8155050f53c3d385db2aec8d7ef369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bff85b685600e637c49f9f8f918085371.jpg"/>
  <Relationship Id="rId3" Type="http://schemas.openxmlformats.org/officeDocument/2006/relationships/image" Target="../media/7493224e3a241f66d61c74f1b441a7a7372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0baa2d374d9c64d8a980c3d9382d4b6374.jpg"/>
  <Relationship Id="rId3" Type="http://schemas.openxmlformats.org/officeDocument/2006/relationships/image" Target="../media/8020afd38a003d5f7ff6dee29fa420e4375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6ce63d58524c6b0b59c918f5176927377.jpg"/>
  <Relationship Id="rId3" Type="http://schemas.openxmlformats.org/officeDocument/2006/relationships/image" Target="../media/a3cc9f0b0b72ae343cb57613ef204a2d378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69a5b404e625cb5f25a1529bb837f380.jpg"/>
  <Relationship Id="rId3" Type="http://schemas.openxmlformats.org/officeDocument/2006/relationships/image" Target="../media/d59cf80f12cd780abe80c38972d16b92381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ebbaad1e2c0b13cb9e8432d23b65ff383.jpg"/>
  <Relationship Id="rId3" Type="http://schemas.openxmlformats.org/officeDocument/2006/relationships/image" Target="../media/a73ec174aa6c32eed787f72d9ac85999384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2ce173cd53789d7b7a63254bc1c21fb35.jpg"/>
  <Relationship Id="rId3" Type="http://schemas.openxmlformats.org/officeDocument/2006/relationships/image" Target="../media/1b08beb12f707ed328cc7b99e9ca1fde36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54e09edc377c89b1b6c8c8aa366fd8386.jpg"/>
  <Relationship Id="rId3" Type="http://schemas.openxmlformats.org/officeDocument/2006/relationships/image" Target="../media/ee274b49f2f858a0764db9568f4afd9c387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a0885b997f9a809b34c4cdc6d3cc56389.jpg"/>
  <Relationship Id="rId3" Type="http://schemas.openxmlformats.org/officeDocument/2006/relationships/image" Target="../media/96a6972d67c11c4f84d4aa83715752d8390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5ffb2e23db5d4c1f94b9212f65160392.jpg"/>
  <Relationship Id="rId3" Type="http://schemas.openxmlformats.org/officeDocument/2006/relationships/image" Target="../media/04e11b0969537029380f919b0f97e627393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cb8f98c2d0456c9abd279edb3de2394395.jpg"/>
  <Relationship Id="rId3" Type="http://schemas.openxmlformats.org/officeDocument/2006/relationships/image" Target="../media/9b9b06da6b38db1efc2d37321436d1fd396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861495b23b32f22cdc93d0d022130398.jpg"/>
  <Relationship Id="rId3" Type="http://schemas.openxmlformats.org/officeDocument/2006/relationships/image" Target="../media/61ee92cfb3201cc1ad01e89aff41c1df399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c6be9b74377719717ebd8a321a9690401.jpg"/>
  <Relationship Id="rId3" Type="http://schemas.openxmlformats.org/officeDocument/2006/relationships/image" Target="../media/3e994dfe9becb254f22060a52878a6a1402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f612dc1356f4ed1f13756ac8c2d3291404.jpg"/>
  <Relationship Id="rId3" Type="http://schemas.openxmlformats.org/officeDocument/2006/relationships/image" Target="../media/cbf7013257cabefaf9b6b70920431a15405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e1ef4b0abf40a39171e4b42e806ebe407.jpg"/>
  <Relationship Id="rId3" Type="http://schemas.openxmlformats.org/officeDocument/2006/relationships/image" Target="../media/8aa7b4925641bef2300cf0a76825470f408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4b5ec14820fcb02c053f328f8c6796f410.jpg"/>
  <Relationship Id="rId3" Type="http://schemas.openxmlformats.org/officeDocument/2006/relationships/image" Target="../media/dbe51a0c3038a192100d1963b99e4f84411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1bdf6adeeeeefdbf639d4b0d3207cdb413.jpg"/>
  <Relationship Id="rId3" Type="http://schemas.openxmlformats.org/officeDocument/2006/relationships/image" Target="../media/4d2cd65d55f86c7a26b53536b5559612414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ebf522a917ac5c4989304ed78146b38.jpg"/>
  <Relationship Id="rId3" Type="http://schemas.openxmlformats.org/officeDocument/2006/relationships/image" Target="../media/43892bcbbb61e31fb68783d2fd20b50639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3070c5f0f959ccad247d8efaf3569b416.jpg"/>
  <Relationship Id="rId3" Type="http://schemas.openxmlformats.org/officeDocument/2006/relationships/image" Target="../media/e53d18aac9574f789a30dcda105ecc40417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36507976b61f8d43f9a8154ab90ad1a419.jpg"/>
  <Relationship Id="rId3" Type="http://schemas.openxmlformats.org/officeDocument/2006/relationships/image" Target="../media/86b2a84d6275e318314d248bb4be1ecc420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ec61bbf128f722083d52af28ff6fd422.jpg"/>
  <Relationship Id="rId3" Type="http://schemas.openxmlformats.org/officeDocument/2006/relationships/image" Target="../media/e4ee38e27842f8a9f664e518fc41b9eb423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added3235ad1b55accdfa4ce9ecfd44425.jpg"/>
  <Relationship Id="rId3" Type="http://schemas.openxmlformats.org/officeDocument/2006/relationships/image" Target="../media/114f31d5fd05fbb994796675a4f8d5b4426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8d963752be219e2936552ec60c5028b428.jpg"/>
  <Relationship Id="rId3" Type="http://schemas.openxmlformats.org/officeDocument/2006/relationships/image" Target="../media/06c5bdb78dc56e6e0144b07d32d10357429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33792c670b86c99fe9d578c0da2729431.jpg"/>
  <Relationship Id="rId3" Type="http://schemas.openxmlformats.org/officeDocument/2006/relationships/image" Target="../media/157341e897e9f8376456abd635072987432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894b8857e115878d8b8dd7d57f339434.jpg"/>
  <Relationship Id="rId3" Type="http://schemas.openxmlformats.org/officeDocument/2006/relationships/image" Target="../media/0a13b45b4505fc247b931b0e81eda5cd435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52acbc4439c60fbd216001910ca8fe437.jpg"/>
  <Relationship Id="rId3" Type="http://schemas.openxmlformats.org/officeDocument/2006/relationships/image" Target="../media/4683a005b922dd306bea5cc303c458b3438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2d3dd7ec815add6fb0921fbfc9c056440.jpg"/>
  <Relationship Id="rId3" Type="http://schemas.openxmlformats.org/officeDocument/2006/relationships/image" Target="../media/280498d512cf89f179c743c182d24a82441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7c6b061fbb1e8185e44e807e092a70443.jpg"/>
  <Relationship Id="rId3" Type="http://schemas.openxmlformats.org/officeDocument/2006/relationships/image" Target="../media/bb5722e2567fba6e1c43904663f8ab3e444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5ceeb41fc659d645a4294196a6c4d641.jpg"/>
  <Relationship Id="rId3" Type="http://schemas.openxmlformats.org/officeDocument/2006/relationships/image" Target="../media/b0a4dd7348332e25e15b08349977552e42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6e1ee21c92707288dd10b186fbe2aa5446.jpg"/>
  <Relationship Id="rId3" Type="http://schemas.openxmlformats.org/officeDocument/2006/relationships/image" Target="../media/b431ea9aefd2fe93b147268113259344447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50fb154443b33654792a4620a6d338449.jpg"/>
  <Relationship Id="rId3" Type="http://schemas.openxmlformats.org/officeDocument/2006/relationships/image" Target="../media/8ac5af0f8fef4cb47902207e66cbd8d2450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582fa025cff195df93e7e01638f6b452.jpg"/>
  <Relationship Id="rId3" Type="http://schemas.openxmlformats.org/officeDocument/2006/relationships/image" Target="../media/7e9258cf7a8ae36bba95656245959f44453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80decb78df0b8445be199c118659c455.jpg"/>
  <Relationship Id="rId3" Type="http://schemas.openxmlformats.org/officeDocument/2006/relationships/image" Target="../media/734ed2e7d777a6a6ab65edb76f449f58456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c7896dfa8937dae7f9de296bcbdbf458.jpg"/>
  <Relationship Id="rId3" Type="http://schemas.openxmlformats.org/officeDocument/2006/relationships/image" Target="../media/8804b4f14de6e21ea14aa1c3d5647d73459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b1498a7fd5cba0aa55bba9112961fe5461.jpg"/>
  <Relationship Id="rId3" Type="http://schemas.openxmlformats.org/officeDocument/2006/relationships/image" Target="../media/b5532149a8472198596b43b7eb80e1e3462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fbc2db385a9b1256ec08332dc5ff5464.jpg"/>
  <Relationship Id="rId3" Type="http://schemas.openxmlformats.org/officeDocument/2006/relationships/image" Target="../media/ee1e64ba7d52c5395230e744b27ee1f9465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69c0d420e1a310e8bc0887e06c7027467.jpg"/>
  <Relationship Id="rId3" Type="http://schemas.openxmlformats.org/officeDocument/2006/relationships/image" Target="../media/8a9e16d3a3585ae7246d1b246c679993468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9e2661f4d1de93b72596bd088300dd470.jpg"/>
  <Relationship Id="rId3" Type="http://schemas.openxmlformats.org/officeDocument/2006/relationships/image" Target="../media/8422d84172026ea1e5816b26ba327806471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bfc09d3e29160c05a457915486ff8e0473.jpg"/>
  <Relationship Id="rId3" Type="http://schemas.openxmlformats.org/officeDocument/2006/relationships/image" Target="../media/ea33a91b10cd2f1ecf1f3b420b0bc72d474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ccfea9430c1dff858e3a3416255f6444.jpg"/>
  <Relationship Id="rId3" Type="http://schemas.openxmlformats.org/officeDocument/2006/relationships/image" Target="../media/5f0c2a9adf80497aa1ef11af3c5d5ba945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492b9f02fcc0cb40baebbd8f1145e9f476.jpg"/>
  <Relationship Id="rId3" Type="http://schemas.openxmlformats.org/officeDocument/2006/relationships/image" Target="../media/4089b59224543b0d8ee0169badc4c2de477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ec442191a34012f343c2f791e58be479.jpg"/>
  <Relationship Id="rId3" Type="http://schemas.openxmlformats.org/officeDocument/2006/relationships/image" Target="../media/8e54298445823b773b1b7f71afc6150f480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c8a91a181a9f7ed8f76cf40061998c2482.jpg"/>
  <Relationship Id="rId3" Type="http://schemas.openxmlformats.org/officeDocument/2006/relationships/image" Target="../media/778d3297409ea59242b5895f31d63767483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ebed4e3d6cd2217fab1bef6462eb0a485.jpg"/>
  <Relationship Id="rId3" Type="http://schemas.openxmlformats.org/officeDocument/2006/relationships/image" Target="../media/a63d7fccbf648074dd5295c0fa0fa274486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13cc8fc28c651e805ddb6a80127867488.jpg"/>
  <Relationship Id="rId3" Type="http://schemas.openxmlformats.org/officeDocument/2006/relationships/image" Target="../media/dfd777786c15541dcaa1c3c74571e8c6489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c49c630a7f05cb99ff88d62993bc87491.jpg"/>
  <Relationship Id="rId3" Type="http://schemas.openxmlformats.org/officeDocument/2006/relationships/image" Target="../media/d20ce0c02b2f45c899447709bd9c7671492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7df5c4df2e9ae64ef0a4623c4fda155494.jpg"/>
  <Relationship Id="rId3" Type="http://schemas.openxmlformats.org/officeDocument/2006/relationships/image" Target="../media/42ed222e0983f6115861376f9e39c7da495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f20c030be06a1c6748a512869612b5497.jpg"/>
  <Relationship Id="rId3" Type="http://schemas.openxmlformats.org/officeDocument/2006/relationships/image" Target="../media/25559681d1c28761752a45c5644dfe97498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f1eef9c87202d7a920bdddda0766500.jpg"/>
  <Relationship Id="rId3" Type="http://schemas.openxmlformats.org/officeDocument/2006/relationships/image" Target="../media/afa4c4a915437cfc7a99854cb59a5c83501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1fdb17c4fb08ce606df9652f9ca46503.jpg"/>
  <Relationship Id="rId3" Type="http://schemas.openxmlformats.org/officeDocument/2006/relationships/image" Target="../media/7ab9a3fa8c0037c717984c14a5b9c372504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1b7ab3ca5c9ff05ca48533aed5d485647.jpg"/>
  <Relationship Id="rId3" Type="http://schemas.openxmlformats.org/officeDocument/2006/relationships/image" Target="../media/e9eae65b8c2971579d3769dc8024e39548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193c53037ecb39d1743e46eb82c7f4506.jpg"/>
  <Relationship Id="rId3" Type="http://schemas.openxmlformats.org/officeDocument/2006/relationships/image" Target="../media/8dc001df96865ade5a8ef06ba74b6a0a507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0fa65c91a4db90c2500bea8ad9331ef509.jpg"/>
  <Relationship Id="rId3" Type="http://schemas.openxmlformats.org/officeDocument/2006/relationships/image" Target="../media/d24cce8584f49f7991fdeeb604b1bee6510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8d22af7343ea0e179f904b1f3fa8da512.jpg"/>
  <Relationship Id="rId3" Type="http://schemas.openxmlformats.org/officeDocument/2006/relationships/image" Target="../media/02323428a5e8c002ac33d2a5f4c39e9e513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c3667154578a55596f6b75e2e086bbf515.jpg"/>
  <Relationship Id="rId3" Type="http://schemas.openxmlformats.org/officeDocument/2006/relationships/image" Target="../media/a77b876552b05ba3e5177f67bd444262516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b238c91089fe48a6eb6649332b13a8518.jpg"/>
  <Relationship Id="rId3" Type="http://schemas.openxmlformats.org/officeDocument/2006/relationships/image" Target="../media/149eaf2c30a63032061d7e387355dc79519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874db1fc919074d8dae6c401abfc8e8521.jpg"/>
  <Relationship Id="rId3" Type="http://schemas.openxmlformats.org/officeDocument/2006/relationships/image" Target="../media/676f151cbeee78d1518f37de4892e3fc522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bb11469c10a402729ec59c55f62497524.jpg"/>
  <Relationship Id="rId3" Type="http://schemas.openxmlformats.org/officeDocument/2006/relationships/image" Target="../media/42360633fe5e0b1db1cadfb904e54a6f525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d1a8f05574bc344e3c2556178c3aab527.jpg"/>
  <Relationship Id="rId3" Type="http://schemas.openxmlformats.org/officeDocument/2006/relationships/image" Target="../media/45f894f6aa0285490926f433f1b3adaa528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8fd720434b83f60029f0202a4bf4e7530.jpg"/>
  <Relationship Id="rId3" Type="http://schemas.openxmlformats.org/officeDocument/2006/relationships/image" Target="../media/3b7d083f6b5ab8fe5daa5c31d56af32a531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defc284565d0523fe933aafcda2d5e533.jpg"/>
  <Relationship Id="rId3" Type="http://schemas.openxmlformats.org/officeDocument/2006/relationships/image" Target="../media/f39863a15623ee44f2c3c6fab6a2a473534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8aa8b9ec1158c04a45920748bfdbe750.jpg"/>
  <Relationship Id="rId3" Type="http://schemas.openxmlformats.org/officeDocument/2006/relationships/image" Target="../media/ea6f0fda04e913d5178b2bbcb076891e51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8baff3ad408fbc8ca4772eedd56045536.jpg"/>
  <Relationship Id="rId3" Type="http://schemas.openxmlformats.org/officeDocument/2006/relationships/image" Target="../media/fe3377bb916ce205ee2e2650409b066d537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6688da08cca3bf0084abe04e85953539.jpg"/>
  <Relationship Id="rId3" Type="http://schemas.openxmlformats.org/officeDocument/2006/relationships/image" Target="../media/b648285fd3c215aa5a01ae383e316220540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9d6f4e59178b53e79eec7cff2f5b2542.jpg"/>
  <Relationship Id="rId3" Type="http://schemas.openxmlformats.org/officeDocument/2006/relationships/image" Target="../media/9d1bbbe2f45d5c1719a45c96005d76ef543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a21e4232bd8fb94678d4ef7bf2c416545.jpg"/>
  <Relationship Id="rId3" Type="http://schemas.openxmlformats.org/officeDocument/2006/relationships/image" Target="../media/96ad256fc44350c1eb7a4897ddba364e546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24149dc4fcf7b8d133c775e4255de9548.jpg"/>
  <Relationship Id="rId3" Type="http://schemas.openxmlformats.org/officeDocument/2006/relationships/image" Target="../media/c8052e629cfe309440cd1ef637113973549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f3223a0cb18b95aa5a6a92dc06a5b4551.jpg"/>
  <Relationship Id="rId3" Type="http://schemas.openxmlformats.org/officeDocument/2006/relationships/image" Target="../media/fb42ded3d011feb6cb4e1ae5e6714461552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f18c7f0213aabc4bb3794d2a79a9a6554.jpg"/>
  <Relationship Id="rId3" Type="http://schemas.openxmlformats.org/officeDocument/2006/relationships/image" Target="../media/cd7de51c453c7c77862097d73a082cae555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f42a07cc3c0a9a389051dabea8f5e3557.jpg"/>
  <Relationship Id="rId3" Type="http://schemas.openxmlformats.org/officeDocument/2006/relationships/image" Target="../media/aa837e24a9040c48f77f2905f1b1c297558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67c5d2fe5e45f08caf6433da7ddc62560.jpg"/>
  <Relationship Id="rId3" Type="http://schemas.openxmlformats.org/officeDocument/2006/relationships/image" Target="../media/6a22d908bbd77e9773487e3a0e482a95561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df0ef0c756a8a706d00e0b83be0d4563.jpg"/>
  <Relationship Id="rId3" Type="http://schemas.openxmlformats.org/officeDocument/2006/relationships/image" Target="../media/5463aa1fb8864a543fc22ee40032e2ca564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a6dc2ac23b39d63392ba0f0e532d1e853.jpg"/>
  <Relationship Id="rId3" Type="http://schemas.openxmlformats.org/officeDocument/2006/relationships/image" Target="../media/c8d9690257ec6002787b8496aa18c64354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cbc82ea0428822d10a0ee488017228566.jpg"/>
  <Relationship Id="rId3" Type="http://schemas.openxmlformats.org/officeDocument/2006/relationships/image" Target="../media/ef888b79d23246cb645fb81623152604567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82fc1e2319b42c191b14eb6bed04f8569.jpg"/>
  <Relationship Id="rId3" Type="http://schemas.openxmlformats.org/officeDocument/2006/relationships/image" Target="../media/43024f0f8378c514a23be1cbddb9ffe9570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fee77a2e7374992890b2df06f6d4356572.jpg"/>
  <Relationship Id="rId3" Type="http://schemas.openxmlformats.org/officeDocument/2006/relationships/image" Target="../media/8bc84364da56f4a7bcac91721b476930573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ee22da9846fd913cac7af2e831c390575.jpg"/>
  <Relationship Id="rId3" Type="http://schemas.openxmlformats.org/officeDocument/2006/relationships/image" Target="../media/bfaf165fd8073b9e9957c04a64584722576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e449b2d0833dec56f5638544d247c90578.jpg"/>
  <Relationship Id="rId3" Type="http://schemas.openxmlformats.org/officeDocument/2006/relationships/image" Target="../media/cc001ce7a2203f9c06fb4539818be0e0579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e04c0745a62ebfe516c8b05b7d10d581.jpg"/>
  <Relationship Id="rId3" Type="http://schemas.openxmlformats.org/officeDocument/2006/relationships/image" Target="../media/3587eeca8224ec1c79206398fb048ed1582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e494ec6c3f88684f72f0343fccafc06584.jpg"/>
  <Relationship Id="rId3" Type="http://schemas.openxmlformats.org/officeDocument/2006/relationships/image" Target="../media/ff437139b892987e33953b263bebc5ad585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76f59424e9c441e791f9dc884b28bd587.jpg"/>
  <Relationship Id="rId3" Type="http://schemas.openxmlformats.org/officeDocument/2006/relationships/image" Target="../media/b7231db7d933f0c0cd907838d537952d588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1f3106a5405e2d0c3d8e3c08466ad3590.jpg"/>
  <Relationship Id="rId3" Type="http://schemas.openxmlformats.org/officeDocument/2006/relationships/image" Target="../media/51ebb2713f91eb3f0798a203e3cfa558591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a448c1626a52bc862b8959d48b3bd33593.jpg"/>
  <Relationship Id="rId3" Type="http://schemas.openxmlformats.org/officeDocument/2006/relationships/image" Target="../media/03d5664121f82f6c639d4a0a3f31fe7359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6dd123401eb16e095772c9dc3b6ce8a2.jpg"/>
  <Relationship Id="rId3" Type="http://schemas.openxmlformats.org/officeDocument/2006/relationships/image" Target="../media/229d59fb6db9c324bad112ee794a649a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2300b7f60efb6e5ef3807db909fa6556.jpg"/>
  <Relationship Id="rId3" Type="http://schemas.openxmlformats.org/officeDocument/2006/relationships/image" Target="../media/a875c297c74be9b1e221c55a04223a5d57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b46a31e7a71e92dd07d2c4651afa39596.jpg"/>
  <Relationship Id="rId3" Type="http://schemas.openxmlformats.org/officeDocument/2006/relationships/image" Target="../media/a350bc64bbe964c358f4060e515cf4b9597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fec746aa38922a3adbfa0edbd0665f6599.jpg"/>
  <Relationship Id="rId3" Type="http://schemas.openxmlformats.org/officeDocument/2006/relationships/image" Target="../media/776ffae9f5aec000b2ed213f4c01d169600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df96c61902148ab2d9ef7208ff7065602.jpg"/>
  <Relationship Id="rId3" Type="http://schemas.openxmlformats.org/officeDocument/2006/relationships/image" Target="../media/e2804c9cea7b5f30046d98ee837838a9603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5229ae27b3ccf7b2452f72b1684af26605.jpg"/>
  <Relationship Id="rId3" Type="http://schemas.openxmlformats.org/officeDocument/2006/relationships/image" Target="../media/f39fa12b3fb759b9707feac89205db3e606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c09968024eee16797860379f97e24f608.jpg"/>
  <Relationship Id="rId3" Type="http://schemas.openxmlformats.org/officeDocument/2006/relationships/image" Target="../media/799220467396bf365c9689b1213f5ec5609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9f2f22d1316931d23a708be871302611.jpg"/>
  <Relationship Id="rId3" Type="http://schemas.openxmlformats.org/officeDocument/2006/relationships/image" Target="../media/cfbb55204b8d9d38ddd5dae77e8c5125612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248c50e6fcfa2e834e311de4a260064614.jpg"/>
  <Relationship Id="rId3" Type="http://schemas.openxmlformats.org/officeDocument/2006/relationships/image" Target="../media/8a4159ea02b5b9e47030a29e673ac471615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f350d599d315d925073e8f7c917eb18617.jpg"/>
  <Relationship Id="rId3" Type="http://schemas.openxmlformats.org/officeDocument/2006/relationships/image" Target="../media/461f3cbb034677c9c9f65359031f5fef618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95177914c3a21bd0ac926f53cde3b9620.jpg"/>
  <Relationship Id="rId3" Type="http://schemas.openxmlformats.org/officeDocument/2006/relationships/image" Target="../media/e05d3eb4beaa39ddf8da1dfee05fc657621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f5b9fd53fac2e779acdb7c4e33a4ca623.jpg"/>
  <Relationship Id="rId3" Type="http://schemas.openxmlformats.org/officeDocument/2006/relationships/image" Target="../media/712752d663d31efdff531ac216b1f6ca624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e042985477ab29d113fef46282d93b59.jpg"/>
  <Relationship Id="rId3" Type="http://schemas.openxmlformats.org/officeDocument/2006/relationships/image" Target="../media/83ebcfdca65e6f0a8f380dc06db4501e60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ae3d6e76057b5657f70d3d752682b04626.jpg"/>
  <Relationship Id="rId3" Type="http://schemas.openxmlformats.org/officeDocument/2006/relationships/image" Target="../media/902f3dc24ead10e11b61a253123eff43627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f9a220c83e3f87dee70f81ec9ca5629.jpg"/>
  <Relationship Id="rId3" Type="http://schemas.openxmlformats.org/officeDocument/2006/relationships/image" Target="../media/a847050771f1f1c26b69adf4a06e6f68630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b803937f727d14fc18ed0c36f5cacea632.jpg"/>
  <Relationship Id="rId3" Type="http://schemas.openxmlformats.org/officeDocument/2006/relationships/image" Target="../media/d621ea6a369014bb046354b870190c43633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f97981ba438b82d8692fa545f6460c635.jpg"/>
  <Relationship Id="rId3" Type="http://schemas.openxmlformats.org/officeDocument/2006/relationships/image" Target="../media/129ab8ff34e6baa098e6100899d3d113636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8be3d5b8a091afb5c06e0a3dc52cf6e638.jpg"/>
  <Relationship Id="rId3" Type="http://schemas.openxmlformats.org/officeDocument/2006/relationships/image" Target="../media/693718ba8583f5990cfb09f432bf56fc639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52f1086564ba786d9221a5142703c7641.jpg"/>
  <Relationship Id="rId3" Type="http://schemas.openxmlformats.org/officeDocument/2006/relationships/image" Target="../media/097cde0a8ce54cc357d4399109882f28642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ce07cfaf7da7d2a960bddd99bb42f1644.jpg"/>
  <Relationship Id="rId3" Type="http://schemas.openxmlformats.org/officeDocument/2006/relationships/image" Target="../media/31c941b45145ce7025f968973e34fe9c645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947621d57cd9c8e8fc1963a23ac776647.jpg"/>
  <Relationship Id="rId3" Type="http://schemas.openxmlformats.org/officeDocument/2006/relationships/image" Target="../media/abc437eec6bbbf63c135217463a72244648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708e62697e3098308e2389975100c7650.jpg"/>
  <Relationship Id="rId3" Type="http://schemas.openxmlformats.org/officeDocument/2006/relationships/image" Target="../media/799dfd233e02d019b58d21dcc640e4e5651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ce56357e4e489435e8ef2a839252c70653.jpg"/>
  <Relationship Id="rId3" Type="http://schemas.openxmlformats.org/officeDocument/2006/relationships/image" Target="../media/5761d506a8f0e1d46a7ba136f6eeb481654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2ade2edff35f6c383b592896325b6d62.jpg"/>
  <Relationship Id="rId3" Type="http://schemas.openxmlformats.org/officeDocument/2006/relationships/image" Target="../media/ccf48e89619000d427523d96fba4517e63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6bbdf09987bfe4e0449ebcecce336656.jpg"/>
  <Relationship Id="rId3" Type="http://schemas.openxmlformats.org/officeDocument/2006/relationships/image" Target="../media/c155e12a16319a52239f880da720a758657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d10725d8f3d68a583a8eb7c4464ec54659.jpg"/>
  <Relationship Id="rId3" Type="http://schemas.openxmlformats.org/officeDocument/2006/relationships/image" Target="../media/0cd0516eaaff826fb2b8539484b3910e660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0515bf1de2b7fa969adb421ff04e37662.jpg"/>
  <Relationship Id="rId3" Type="http://schemas.openxmlformats.org/officeDocument/2006/relationships/image" Target="../media/887b7f3ce21573996f5835ec470e9784663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8c0d6ce3c82f20000e4683e55ca682665.jpg"/>
  <Relationship Id="rId3" Type="http://schemas.openxmlformats.org/officeDocument/2006/relationships/image" Target="../media/dd41c1ed8d6813f0694e654f49e60f78666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5ba20ed11c54870bbca11b2a0a2be8668.jpg"/>
  <Relationship Id="rId3" Type="http://schemas.openxmlformats.org/officeDocument/2006/relationships/image" Target="../media/ad735ad4ed114af8b57a4cf1d5497812669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25c6b23a687178cb2ad370ad38d2b3671.jpg"/>
  <Relationship Id="rId3" Type="http://schemas.openxmlformats.org/officeDocument/2006/relationships/image" Target="../media/6890edabc8f97e6144b3c227bb657b19672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fc80d50d5b01f5694d4605f692b9d5a674.jpg"/>
  <Relationship Id="rId3" Type="http://schemas.openxmlformats.org/officeDocument/2006/relationships/image" Target="../media/5432471769135e690a86ae7f68be3825675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414fe20dcd04bc20c8d08d05e86fcc4677.jpg"/>
  <Relationship Id="rId3" Type="http://schemas.openxmlformats.org/officeDocument/2006/relationships/image" Target="../media/ddda07da1d9375a7b8730804812cac70678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64c1e77b9011fc0d75f81d919942e680.jpg"/>
  <Relationship Id="rId3" Type="http://schemas.openxmlformats.org/officeDocument/2006/relationships/image" Target="../media/fa34026f4716a15daeeeb807083f78fe681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5497a58f9ace1a87ebb7610b8e0717683.jpg"/>
  <Relationship Id="rId3" Type="http://schemas.openxmlformats.org/officeDocument/2006/relationships/image" Target="../media/c01965516c13b55d251d6216809af962684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a5ffcc1c7d737750d6048aa197cd6265.jpg"/>
  <Relationship Id="rId3" Type="http://schemas.openxmlformats.org/officeDocument/2006/relationships/image" Target="../media/6dcbca59d5c91c9abdb74beaf0a3d1d066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d0da1aeea65c9aec3a9ccffd970725686.jpg"/>
  <Relationship Id="rId3" Type="http://schemas.openxmlformats.org/officeDocument/2006/relationships/image" Target="../media/d21f9af1955fc7a0e4d38cda5f499d38687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cba811031208c8b6c404a8a9b4a93689.jpg"/>
  <Relationship Id="rId3" Type="http://schemas.openxmlformats.org/officeDocument/2006/relationships/image" Target="../media/7d2fff5d9242f345c30b20149a4e9c19690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61f62ec34dd5f50bc7d307184fe4e53692.jpg"/>
  <Relationship Id="rId3" Type="http://schemas.openxmlformats.org/officeDocument/2006/relationships/image" Target="../media/4b83443349aa219a445666b0e40ee8f1693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18ca44c56a4601d71ad858565cee5a695.jpg"/>
  <Relationship Id="rId3" Type="http://schemas.openxmlformats.org/officeDocument/2006/relationships/image" Target="../media/356e0b3bd3820cbbfa348a75d29a99ff696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d177e9249d3d5403f20451d4fbf587698.jpg"/>
  <Relationship Id="rId3" Type="http://schemas.openxmlformats.org/officeDocument/2006/relationships/image" Target="../media/a57e3bd6dd8653afae19dda55ec12c44699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68a4cfe5fee19c273caba7426143c66701.jpg"/>
  <Relationship Id="rId3" Type="http://schemas.openxmlformats.org/officeDocument/2006/relationships/image" Target="../media/194727a1c7064ddddbbcf26514f67226702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811c2ad0db24540132a139e7f3518b1704.jpg"/>
  <Relationship Id="rId3" Type="http://schemas.openxmlformats.org/officeDocument/2006/relationships/image" Target="../media/cf106438e75cdfcad077ad5105742e35705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b458f77116b58f2f79704f9c877f2707.jpg"/>
  <Relationship Id="rId3" Type="http://schemas.openxmlformats.org/officeDocument/2006/relationships/image" Target="../media/e89cf9fa914846b76baf9252aed3849a708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b6cb7bf327ddc4ac88a3fc07f5fd710.jpg"/>
  <Relationship Id="rId3" Type="http://schemas.openxmlformats.org/officeDocument/2006/relationships/image" Target="../media/2793672a76095d7dd7e28f505f2f6305711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284a080b7d47468e0ea09d12a8626e713.jpg"/>
  <Relationship Id="rId3" Type="http://schemas.openxmlformats.org/officeDocument/2006/relationships/image" Target="../media/a5c8941c36126341a71a5e730e5030cd714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cadc1a15ec89f5b71e01782e6ce3f4968.jpg"/>
  <Relationship Id="rId3" Type="http://schemas.openxmlformats.org/officeDocument/2006/relationships/image" Target="../media/4439bc1229ceb4062cb29bf6cb9eed5d69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ecaa9e83b27df9d95adfd745a78d1e716.jpg"/>
  <Relationship Id="rId3" Type="http://schemas.openxmlformats.org/officeDocument/2006/relationships/image" Target="../media/c0c4b164a4071e2e3ada1733110d515f717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4984d16c7f777fe71ca724d7e6c24a6719.jpg"/>
  <Relationship Id="rId3" Type="http://schemas.openxmlformats.org/officeDocument/2006/relationships/image" Target="../media/d3b2e217f50a1b62f77b112fe43f96d6720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af3f8edd6996d66d55ab22c61d8892a722.jpg"/>
  <Relationship Id="rId3" Type="http://schemas.openxmlformats.org/officeDocument/2006/relationships/image" Target="../media/ff793acbedcd0ab274b1a4f94fcb1320723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feb94e8757c70ef17d7d522d081113725.jpg"/>
  <Relationship Id="rId3" Type="http://schemas.openxmlformats.org/officeDocument/2006/relationships/image" Target="../media/acd5b64c36c7b217b49474943acb201c726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ac5f238e46f742a5e3bc51751983c28728.jpg"/>
  <Relationship Id="rId3" Type="http://schemas.openxmlformats.org/officeDocument/2006/relationships/image" Target="../media/f479a827f66b2631b1dd143a9f911ac6729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747d44510f1bdd3107965a76355f89731.jpg"/>
  <Relationship Id="rId3" Type="http://schemas.openxmlformats.org/officeDocument/2006/relationships/image" Target="../media/c3932fed243febca54ebf37eaa888775732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c36e186111adad0ebbc1551da14136734.jpg"/>
  <Relationship Id="rId3" Type="http://schemas.openxmlformats.org/officeDocument/2006/relationships/image" Target="../media/c70b983f36df04513a12321c61101cf4735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9665d05aea6a1b28c7b1052d2f7a44737.jpg"/>
  <Relationship Id="rId3" Type="http://schemas.openxmlformats.org/officeDocument/2006/relationships/image" Target="../media/147f31d925578cecc4e4ce443dd8bf34738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79222ff0b23e33810f138dcc36a66bc740.jpg"/>
  <Relationship Id="rId3" Type="http://schemas.openxmlformats.org/officeDocument/2006/relationships/image" Target="../media/4dd6196177d8e9fc9025d582a1234fc7741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e6a128956dcb7ea3ba1e556eb5d59b5743.jpg"/>
  <Relationship Id="rId3" Type="http://schemas.openxmlformats.org/officeDocument/2006/relationships/image" Target="../media/bd99217e9ff04587b86d6a8f4a4218d374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e0fcca94beb0dd258d2dc3a7bff4ff71.jpg"/>
  <Relationship Id="rId3" Type="http://schemas.openxmlformats.org/officeDocument/2006/relationships/image" Target="../media/a484f2c1f5aa46958b511821d3067f5b72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04fc7df7d868c6189c7b2a56ca9f1746.jpg"/>
  <Relationship Id="rId3" Type="http://schemas.openxmlformats.org/officeDocument/2006/relationships/image" Target="../media/e7219756e13ae1b1d2e6babeaa10675f747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5fff0db673b3ae2876e9e88447892749.jpg"/>
  <Relationship Id="rId3" Type="http://schemas.openxmlformats.org/officeDocument/2006/relationships/image" Target="../media/cbe7120db5e11f843f7f4e094b0788307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597476906d66a8cef9fb4161f54c54752.jpg"/>
  <Relationship Id="rId3" Type="http://schemas.openxmlformats.org/officeDocument/2006/relationships/image" Target="../media/b04cec06e32b0104604e717bfadf31a5753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89eea8753b062743b0fdf1b8549ca755.jpg"/>
  <Relationship Id="rId3" Type="http://schemas.openxmlformats.org/officeDocument/2006/relationships/image" Target="../media/a83779dc07fe10c81f68d80f214b4714756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db35a5f5572d004ed76230c2c9d94b758.jpg"/>
  <Relationship Id="rId3" Type="http://schemas.openxmlformats.org/officeDocument/2006/relationships/image" Target="../media/b0cc11007dba4cd7d24bb31645480b8b759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cf78b19f67b58d1499e7a13eb154ba761.jpg"/>
  <Relationship Id="rId3" Type="http://schemas.openxmlformats.org/officeDocument/2006/relationships/image" Target="../media/d2c45241f53b094b912ff2f630b6dde8762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a31bdd0113d23a4c27cd9f9ab9399a764.jpg"/>
  <Relationship Id="rId3" Type="http://schemas.openxmlformats.org/officeDocument/2006/relationships/image" Target="../media/d47b95ea8b05f4981a2edf46a8fc7b4876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3809ef36a6679c2dfa90cbf1d49e6f767.jpg"/>
  <Relationship Id="rId3" Type="http://schemas.openxmlformats.org/officeDocument/2006/relationships/image" Target="../media/677176f7fab98320ab7d895b09ec202f768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b52d0cae289cdc145e28b455991ad84770.jpg"/>
  <Relationship Id="rId3" Type="http://schemas.openxmlformats.org/officeDocument/2006/relationships/image" Target="../media/8128118c70ad828a659e32cc0cd2dd0e771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317aa2458342c607c4f1e55308a7a773.jpg"/>
  <Relationship Id="rId3" Type="http://schemas.openxmlformats.org/officeDocument/2006/relationships/image" Target="../media/1e55d0bc52ff57444a1eed7f8eea279a774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d458e838129ca6989061b9735fed2d74.jpg"/>
  <Relationship Id="rId3" Type="http://schemas.openxmlformats.org/officeDocument/2006/relationships/image" Target="../media/ccac222c07f88308a6169218296d6c8775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d5eb7cffd5b0dd327ec4cab056013776.jpg"/>
  <Relationship Id="rId3" Type="http://schemas.openxmlformats.org/officeDocument/2006/relationships/image" Target="../media/716a889bc5d7e2d3798281e10ed6de2c777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4b74bc2b9c832504ea482d32e3045f779.jpg"/>
  <Relationship Id="rId3" Type="http://schemas.openxmlformats.org/officeDocument/2006/relationships/image" Target="../media/70d3ee7af66adceef69479144403d4c478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27c67d4818ef852b860a9c62f16f5eb782.jpg"/>
  <Relationship Id="rId3" Type="http://schemas.openxmlformats.org/officeDocument/2006/relationships/image" Target="../media/e585389f3fc551a6d0f978cbe2ef0f4e783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056a4bfe2e8f1381aa3408ff969008785.jpg"/>
  <Relationship Id="rId3" Type="http://schemas.openxmlformats.org/officeDocument/2006/relationships/image" Target="../media/b5d8bd7734ed31a77fa36208a763f0b0786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4f62c56aee602948ee6dffca8fe801788.jpg"/>
  <Relationship Id="rId3" Type="http://schemas.openxmlformats.org/officeDocument/2006/relationships/image" Target="../media/de59c7a3e24f2a5dc3bfcf628eec4e27789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341a249da95b5d6fb95bc04dc6e9e791.jpg"/>
  <Relationship Id="rId3" Type="http://schemas.openxmlformats.org/officeDocument/2006/relationships/image" Target="../media/083317fe982a2b586c4469172e4767eb792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8c7a740b95d1a46ab334da7faec3184794.jpg"/>
  <Relationship Id="rId3" Type="http://schemas.openxmlformats.org/officeDocument/2006/relationships/image" Target="../media/2d876210b8f5290b6ca780322c58f1ad79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cc383868bb80fa04de1e80c9231978797.jpg"/>
  <Relationship Id="rId3" Type="http://schemas.openxmlformats.org/officeDocument/2006/relationships/image" Target="../media/c267e8744c3c1a62e117c33f5e56b9c8798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41b049013431077c67484f9b35fbbbd800.jpg"/>
  <Relationship Id="rId3" Type="http://schemas.openxmlformats.org/officeDocument/2006/relationships/image" Target="../media/3941b232024f41401ebee76bf436d387801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38b4b10a12c22df282b0848eda1bbc803.jpg"/>
  <Relationship Id="rId3" Type="http://schemas.openxmlformats.org/officeDocument/2006/relationships/image" Target="../media/6080e19b1819c8fa58eb05a13436f210804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e52ee87864689b1bee3f60276e485a77.jpg"/>
  <Relationship Id="rId3" Type="http://schemas.openxmlformats.org/officeDocument/2006/relationships/image" Target="../media/4d759fbe52820492c94c1b3cc31df44778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36e1ca9b1b5e27251ce4b09a30ec6b0806.jpg"/>
  <Relationship Id="rId3" Type="http://schemas.openxmlformats.org/officeDocument/2006/relationships/image" Target="../media/ee5b589ec2c9ec2f2ca07c680bff0d00807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dd0ef699f2a12e4be981c96229761809.jpg"/>
  <Relationship Id="rId3" Type="http://schemas.openxmlformats.org/officeDocument/2006/relationships/image" Target="../media/e627290386ea9287324c4c87e816b53781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8d70409759432619912ab99a83e24e812.jpg"/>
  <Relationship Id="rId3" Type="http://schemas.openxmlformats.org/officeDocument/2006/relationships/image" Target="../media/95554445d41201c8d86d59d299441056813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171de7133b3f464cb51df2e5776d37b815.jpg"/>
  <Relationship Id="rId3" Type="http://schemas.openxmlformats.org/officeDocument/2006/relationships/image" Target="../media/d3a0480640f04831b9c5daebff168db3816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073d67d8c5f0c82941a241084afa21818.jpg"/>
  <Relationship Id="rId3" Type="http://schemas.openxmlformats.org/officeDocument/2006/relationships/image" Target="../media/cbfdc122365f20d5e4c7799315d79973819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ed56f701ab37a55f481e9a3ba7d3ea480.jpg"/>
  <Relationship Id="rId3" Type="http://schemas.openxmlformats.org/officeDocument/2006/relationships/image" Target="../media/5f1b1f7a3196447dee7279f57438964881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1a0bf890f9e37b075a08f9b5aec7c083.jpg"/>
  <Relationship Id="rId3" Type="http://schemas.openxmlformats.org/officeDocument/2006/relationships/image" Target="../media/66de8fa14ecfcb4822912e68b63fe5c08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ff0ca02137b2be3f8f74639bf73a8315.jpg"/>
  <Relationship Id="rId3" Type="http://schemas.openxmlformats.org/officeDocument/2006/relationships/image" Target="../media/45904befe1ba37752ce6a03fdf085958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7a8a15ad3ee772e45f26e6c11a02a586.jpg"/>
  <Relationship Id="rId3" Type="http://schemas.openxmlformats.org/officeDocument/2006/relationships/image" Target="../media/55a64a5fad41c17b2e609eadcdaf299287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f9d9a8ca9c50838d766f38d0290032a89.jpg"/>
  <Relationship Id="rId3" Type="http://schemas.openxmlformats.org/officeDocument/2006/relationships/image" Target="../media/b6c3e8e4405f033c8844d7eb113c970590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56fe9019ad1fc013aca83535d7dfa5392.jpg"/>
  <Relationship Id="rId3" Type="http://schemas.openxmlformats.org/officeDocument/2006/relationships/image" Target="../media/436493ba84d544c2fa234b9a6aa61e5793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f00881636d4184e1630abe3c6ed3de095.jpg"/>
  <Relationship Id="rId3" Type="http://schemas.openxmlformats.org/officeDocument/2006/relationships/image" Target="../media/4c1bf9c2d991d50b06dd4fdd00e0b09596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9eacaff57c5d28ba2f529849428c098.jpg"/>
  <Relationship Id="rId3" Type="http://schemas.openxmlformats.org/officeDocument/2006/relationships/image" Target="../media/3e71f3f1d7210d151d28c0ab19fc809299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3f5ef6d3740661fc71f29b35a7e325101.jpg"/>
  <Relationship Id="rId3" Type="http://schemas.openxmlformats.org/officeDocument/2006/relationships/image" Target="../media/0a4932e285ee4088e132afd3afc49766102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b4c5525c16f48c03dadffa857e8e8b104.jpg"/>
  <Relationship Id="rId3" Type="http://schemas.openxmlformats.org/officeDocument/2006/relationships/image" Target="../media/ab6bb3265828ff83f6830e2086781d19105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3c693dc30c020a2b43bf33c54a0a59b107.jpg"/>
  <Relationship Id="rId3" Type="http://schemas.openxmlformats.org/officeDocument/2006/relationships/image" Target="../media/2c689ab9bbcd6848cf1774cdfc68db2d108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ca9c643e132cad039827bf3612a059b110.jpg"/>
  <Relationship Id="rId3" Type="http://schemas.openxmlformats.org/officeDocument/2006/relationships/image" Target="../media/5125130bb68df83bc554b1da7509e3eb111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a5badf91eef1a560770b7b84b02859113.jpg"/>
  <Relationship Id="rId3" Type="http://schemas.openxmlformats.org/officeDocument/2006/relationships/image" Target="../media/4c6fec2804152053e07a7cf99f01e76611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efe43888c581f58a917fc98bebb1f8.jpg"/>
  <Relationship Id="rId3" Type="http://schemas.openxmlformats.org/officeDocument/2006/relationships/image" Target="../media/aa8c499a2e06d9d1a13c455eb272e62c9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276c05b0dc6b77c8a347620f01342116.jpg"/>
  <Relationship Id="rId3" Type="http://schemas.openxmlformats.org/officeDocument/2006/relationships/image" Target="../media/d5ef30eb57495b02beee1724deb27b8511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dc61803a1610416f0965e54bc13d49119.jpg"/>
  <Relationship Id="rId3" Type="http://schemas.openxmlformats.org/officeDocument/2006/relationships/image" Target="../media/5239b942653ae6aade5494907445fa41120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81a6783df8d1251f29ab191a48a67f4122.jpg"/>
  <Relationship Id="rId3" Type="http://schemas.openxmlformats.org/officeDocument/2006/relationships/image" Target="../media/035afff26b4b98aabce65c8d9d7edd70123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dbad7ee31bf137a4bc2d0f7f6dac841125.jpg"/>
  <Relationship Id="rId3" Type="http://schemas.openxmlformats.org/officeDocument/2006/relationships/image" Target="../media/e2648aee3411746a5a9a7a88dca88334126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16214fad314f5e9d57eadb072ebc2b128.jpg"/>
  <Relationship Id="rId3" Type="http://schemas.openxmlformats.org/officeDocument/2006/relationships/image" Target="../media/7253c7348d0a8d4269b7bac5f4ce6d30129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8c3b58ee9cb0e1e395a108847b30d7131.jpg"/>
  <Relationship Id="rId3" Type="http://schemas.openxmlformats.org/officeDocument/2006/relationships/image" Target="../media/501c81e5552fdb14030cc8087307e771132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fcf23afc138f5d0f1224168ed2ece57134.jpg"/>
  <Relationship Id="rId3" Type="http://schemas.openxmlformats.org/officeDocument/2006/relationships/image" Target="../media/8e0bc3f7c959c67fcc000b2a54673915135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f2748279e24828da85139e7cb6ecc4137.jpg"/>
  <Relationship Id="rId3" Type="http://schemas.openxmlformats.org/officeDocument/2006/relationships/image" Target="../media/34cabf809687e0814f0e8fe3300522ae138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4c1bfb1690b3a70158ab41a48b0ed0140.jpg"/>
  <Relationship Id="rId3" Type="http://schemas.openxmlformats.org/officeDocument/2006/relationships/image" Target="../media/46dc0ab092a71d960bee49607b77dff6141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d0847725a9325b9d087a971420c2b16143.jpg"/>
  <Relationship Id="rId3" Type="http://schemas.openxmlformats.org/officeDocument/2006/relationships/image" Target="../media/b651efb55a69bfa64dc89e5d5111dc4a14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0f7de685ac4fa431ca6e2d0665a7f811.jpg"/>
  <Relationship Id="rId3" Type="http://schemas.openxmlformats.org/officeDocument/2006/relationships/image" Target="../media/87a66cd75f2e094eca07250a0cd0fe2212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30dca380b55a03ae7d0b72744ee5d2146.jpg"/>
  <Relationship Id="rId3" Type="http://schemas.openxmlformats.org/officeDocument/2006/relationships/image" Target="../media/c133ef7835bb99e6903d60b0abbfe55614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ee1374308632c4b317d2f0d9cae12149.jpg"/>
  <Relationship Id="rId3" Type="http://schemas.openxmlformats.org/officeDocument/2006/relationships/image" Target="../media/107dd7254f38107763247f2e2fa35ce0150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55de5d73700408aa8c050d1f7dd907152.jpg"/>
  <Relationship Id="rId3" Type="http://schemas.openxmlformats.org/officeDocument/2006/relationships/image" Target="../media/cdabb0a77847c11f438845ba333d795a153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4d1a95419546b7b91fa948e1eb73e155.jpg"/>
  <Relationship Id="rId3" Type="http://schemas.openxmlformats.org/officeDocument/2006/relationships/image" Target="../media/38163cda147af0b189cf35d1d2dee789156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62936b855717694fdf1240cf1e8e810158.jpg"/>
  <Relationship Id="rId3" Type="http://schemas.openxmlformats.org/officeDocument/2006/relationships/image" Target="../media/454bf1eb05e7c0dfe544ea286ae2d729159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80a57f677098ebe684cd994c9101e3161.jpg"/>
  <Relationship Id="rId3" Type="http://schemas.openxmlformats.org/officeDocument/2006/relationships/image" Target="../media/d6390c6fd730d116dbb38299f4b4a68b162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b71c4e16e37410ecbb65c842f87aaa164.jpg"/>
  <Relationship Id="rId3" Type="http://schemas.openxmlformats.org/officeDocument/2006/relationships/image" Target="../media/1259a691bc0e31a3b220cf6dca6fbd71165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d9c210d831a98c3b310a4d145760e1167.jpg"/>
  <Relationship Id="rId3" Type="http://schemas.openxmlformats.org/officeDocument/2006/relationships/image" Target="../media/c339090c27e4aab329eb753545c7867a168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445da983fa3b9f4a3014c5974ec42c170.jpg"/>
  <Relationship Id="rId3" Type="http://schemas.openxmlformats.org/officeDocument/2006/relationships/image" Target="../media/a5ed9f56f8df9d8fa8d353de1577ce49171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e5b8305bfbc5a5f1d32aefaf7106fee173.jpg"/>
  <Relationship Id="rId3" Type="http://schemas.openxmlformats.org/officeDocument/2006/relationships/image" Target="../media/e1c78088ed126ae586e14c3ab5aa510717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06101e3702480b295755ab05991489714.jpg"/>
  <Relationship Id="rId3" Type="http://schemas.openxmlformats.org/officeDocument/2006/relationships/image" Target="../media/f0968938a2845a6d4c1483cd2bb7e07c15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6d6412b38e460ecd71894959d4acec176.jpg"/>
  <Relationship Id="rId3" Type="http://schemas.openxmlformats.org/officeDocument/2006/relationships/image" Target="../media/36e0d5cca3cf3afea515f3d492e964e617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e9648a4fd382e064e86c6e045c55c9b179.jpg"/>
  <Relationship Id="rId3" Type="http://schemas.openxmlformats.org/officeDocument/2006/relationships/image" Target="../media/8c1d7548ee371d4f2a7320bd3f2378f9180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8f4f5bf0c8ddb0fe1b35d766bfbd351182.jpg"/>
  <Relationship Id="rId3" Type="http://schemas.openxmlformats.org/officeDocument/2006/relationships/image" Target="../media/361479f3b6d2d94014d8bc8c5e040cb2183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e8a98fe074303295688aab41858c22c185.jpg"/>
  <Relationship Id="rId3" Type="http://schemas.openxmlformats.org/officeDocument/2006/relationships/image" Target="../media/6e4429104ad0c404797e4fc0ace86ece186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e4e11654296bc3d5d148f7c70e8fcc9188.jpg"/>
  <Relationship Id="rId3" Type="http://schemas.openxmlformats.org/officeDocument/2006/relationships/image" Target="../media/aa3e45c4c7290acb900d613f3736547e189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c9ae06b18087a464dcee5eb0408bfb191.jpg"/>
  <Relationship Id="rId3" Type="http://schemas.openxmlformats.org/officeDocument/2006/relationships/image" Target="../media/2089d06215d5f656d7b51e6e50cedecc192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34e68215f7cb0704e89464c01d6384194.jpg"/>
  <Relationship Id="rId3" Type="http://schemas.openxmlformats.org/officeDocument/2006/relationships/image" Target="../media/b3db14cb0a48680b864fa6d8cbdd17ea195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e80ce34c2ec557bb4c2ad1451f44644197.jpg"/>
  <Relationship Id="rId3" Type="http://schemas.openxmlformats.org/officeDocument/2006/relationships/image" Target="../media/2c0a1f3a4a8adf9186b612c0a0c03b1a198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0abd74cd3019ffd8fd1b7346f0da97200.jpg"/>
  <Relationship Id="rId3" Type="http://schemas.openxmlformats.org/officeDocument/2006/relationships/image" Target="../media/c6c2f3100ffcc41b5045f1e916beb047201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4eeb92cfa2cbbba074abc165214bd203.jpg"/>
  <Relationship Id="rId3" Type="http://schemas.openxmlformats.org/officeDocument/2006/relationships/image" Target="../media/6619efdaaaa7f6f261706f4ecd71d197204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d440c8c8e1f53261ed58459c4b10017.jpg"/>
  <Relationship Id="rId3" Type="http://schemas.openxmlformats.org/officeDocument/2006/relationships/image" Target="../media/b14e64bd29bde87e1604e54da4ccea6c18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92fa12e5336e7cf7f8762948907158206.jpg"/>
  <Relationship Id="rId3" Type="http://schemas.openxmlformats.org/officeDocument/2006/relationships/image" Target="../media/a0cf0b3a987e3cfc7c86c67849c20d342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4038447fe7b304e386bb5ac7c75f34209.jpg"/>
  <Relationship Id="rId3" Type="http://schemas.openxmlformats.org/officeDocument/2006/relationships/image" Target="../media/842b5c1ec5b57a6b609580fbb70d237c210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ede912c7d31509933c1ef6327f5055212.jpg"/>
  <Relationship Id="rId3" Type="http://schemas.openxmlformats.org/officeDocument/2006/relationships/image" Target="../media/5fb0e08afb0fe08fbd0656fb695a2e58213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8d6b5337c8ba5dcec1397958001e4d215.jpg"/>
  <Relationship Id="rId3" Type="http://schemas.openxmlformats.org/officeDocument/2006/relationships/image" Target="../media/5cb03cac6eede308ebfc114e106cbea8216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8ba39a8564525df424ee4ac917738c218.jpg"/>
  <Relationship Id="rId3" Type="http://schemas.openxmlformats.org/officeDocument/2006/relationships/image" Target="../media/9285dd6194d4f1ba4e243e24038cfe72219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534703be337893cb37ef6556116b56221.jpg"/>
  <Relationship Id="rId3" Type="http://schemas.openxmlformats.org/officeDocument/2006/relationships/image" Target="../media/d92a31911fc1ba68089d72e155117944222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b9985b6c6dd77959804ec17f15de5f224.jpg"/>
  <Relationship Id="rId3" Type="http://schemas.openxmlformats.org/officeDocument/2006/relationships/image" Target="../media/8b0936fcbef15b7774cb29b1fc79e559225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06b7a7076e29a2bccc91d8a24f3614227.jpg"/>
  <Relationship Id="rId3" Type="http://schemas.openxmlformats.org/officeDocument/2006/relationships/image" Target="../media/def3beb01fcdbda34013450fce9ab5b1228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d18b4a18482824e90903cf741b79d230.jpg"/>
  <Relationship Id="rId3" Type="http://schemas.openxmlformats.org/officeDocument/2006/relationships/image" Target="../media/54f1f40427c5920a8b86d0dc42f7d6b6231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f4f940ecb5571a61fb926e29748b5233.jpg"/>
  <Relationship Id="rId3" Type="http://schemas.openxmlformats.org/officeDocument/2006/relationships/image" Target="../media/71bf94a77fc90287b33013cc1ca71b1c23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f570ac8f204da3723d1409174aa9cd20.jpg"/>
  <Relationship Id="rId3" Type="http://schemas.openxmlformats.org/officeDocument/2006/relationships/image" Target="../media/9509182cc97efa13329b7cc85dc8902321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ff1f8487eedefeee9596bfeb4c171236.jpg"/>
  <Relationship Id="rId3" Type="http://schemas.openxmlformats.org/officeDocument/2006/relationships/image" Target="../media/bf7f6daabfea9028305cc44aa9bfd2d723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bf2405d8023ff25ab6d439a670c108e239.jpg"/>
  <Relationship Id="rId3" Type="http://schemas.openxmlformats.org/officeDocument/2006/relationships/image" Target="../media/3a983db98e8591414f3b02fd656da43d240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2432a2700c423c727cde315c18de9b6242.jpg"/>
  <Relationship Id="rId3" Type="http://schemas.openxmlformats.org/officeDocument/2006/relationships/image" Target="../media/857b468eff2155fcc6dfaea5b5e021ef243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4dbc741bdcdea94a2683b07ed1a962245.jpg"/>
  <Relationship Id="rId3" Type="http://schemas.openxmlformats.org/officeDocument/2006/relationships/image" Target="../media/d3bc631425199b17dae38d7a95ae6fd4246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88358507c0c8eb49e797c4bc9892ead248.jpg"/>
  <Relationship Id="rId3" Type="http://schemas.openxmlformats.org/officeDocument/2006/relationships/image" Target="../media/932ec29ab6284a7af47f0e129789c5a8249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5ae3874044e1abc8402ec0bef720d251.jpg"/>
  <Relationship Id="rId3" Type="http://schemas.openxmlformats.org/officeDocument/2006/relationships/image" Target="../media/b7243c96c6b0e7b1732843dcf0094d0f252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63d32e7f121a7da2887af8bf6f485d4254.jpg"/>
  <Relationship Id="rId3" Type="http://schemas.openxmlformats.org/officeDocument/2006/relationships/image" Target="../media/8a7149dcc5700bec5d0d508c8ab62c86255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f4e6774fe25d3710a08c73c7241702e257.jpg"/>
  <Relationship Id="rId3" Type="http://schemas.openxmlformats.org/officeDocument/2006/relationships/image" Target="../media/ec05d9dc37efa1d421e95a6a2c44e821258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cf114cf4678d51c4ab3acb5ff30a55260.jpg"/>
  <Relationship Id="rId3" Type="http://schemas.openxmlformats.org/officeDocument/2006/relationships/image" Target="../media/29d7d29ee37033d461f3a498e6bf9dbc261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6501accc8888e246e0d92df2773c39263.jpg"/>
  <Relationship Id="rId3" Type="http://schemas.openxmlformats.org/officeDocument/2006/relationships/image" Target="../media/8a25e941a09784e3208981660fa2d22826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c2734a1495a6b7c6264ea069014b48723.jpg"/>
  <Relationship Id="rId3" Type="http://schemas.openxmlformats.org/officeDocument/2006/relationships/image" Target="../media/3aa68e6bd8048bb5c625b5ea3376203624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f7e3bafee5a949d112d41e6552d29a266.jpg"/>
  <Relationship Id="rId3" Type="http://schemas.openxmlformats.org/officeDocument/2006/relationships/image" Target="../media/1dbd1c6dac7e78d2856a1ee16963694c267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d5ae2f7694e946e2618e0e87ee6b63269.jpg"/>
  <Relationship Id="rId3" Type="http://schemas.openxmlformats.org/officeDocument/2006/relationships/image" Target="../media/e02f6b2f7663bef7816646583f22b966270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34ee174d96b74ecf9013649a9078c6272.jpg"/>
  <Relationship Id="rId3" Type="http://schemas.openxmlformats.org/officeDocument/2006/relationships/image" Target="../media/30288931fbb41a271b21b95e795c915e273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ad52e331438b022af0093f60f48cc32275.jpg"/>
  <Relationship Id="rId3" Type="http://schemas.openxmlformats.org/officeDocument/2006/relationships/image" Target="../media/4a668c66fcecc00eed0b1e7d0289ebe1276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d946eb91959b2fcb38b06d45b02182278.jpg"/>
  <Relationship Id="rId3" Type="http://schemas.openxmlformats.org/officeDocument/2006/relationships/image" Target="../media/16bf73353759ee01dee30c9291c1106f279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b392ef618dc8317250a094d5b7990e281.jpg"/>
  <Relationship Id="rId3" Type="http://schemas.openxmlformats.org/officeDocument/2006/relationships/image" Target="../media/a8880c6f939288498c29e0f1932f417a282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e6cf26994c4abe5d863b46d847c66c284.jpg"/>
  <Relationship Id="rId3" Type="http://schemas.openxmlformats.org/officeDocument/2006/relationships/image" Target="../media/0471449cb4d144f64138f034bda86ccd285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04eeb322ef79c1cc0d78b98a8bf800287.jpg"/>
  <Relationship Id="rId3" Type="http://schemas.openxmlformats.org/officeDocument/2006/relationships/image" Target="../media/77ca0a6c705ce5d7388682941bc1309a288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5029ee7b61889e96c18a92ee340239290.jpg"/>
  <Relationship Id="rId3" Type="http://schemas.openxmlformats.org/officeDocument/2006/relationships/image" Target="../media/23de5aaf226c1ef0cf7a6de83ba94946291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b5fe2598822520be77db963cdc9355293.jpg"/>
  <Relationship Id="rId3" Type="http://schemas.openxmlformats.org/officeDocument/2006/relationships/image" Target="../media/81e1f8201c354a51494c6f9423203ec829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UDHARY PAN (Kasyap Te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14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UDHARY PAN (Kasyap Te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55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urav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52:4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ppy juice corn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50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ma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48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nj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46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xmi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44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o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35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ahadganj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32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ttal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28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tin Tele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24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ppy juice corn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11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20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Ki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17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14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un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10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J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6:01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58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55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51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49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ran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45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ma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10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ra da junc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41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rat swam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36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rant Tea (Sonu Kiran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42:5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npati Pro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8:10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shu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8:09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laxy Grocr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8:07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np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8:06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ro.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8:03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lu Pro.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8:01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rupa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8:00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nj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9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V Con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8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it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7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arwal Con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6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5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la ji Tele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4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Rajv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3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1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ood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50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ngun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9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rishna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8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xmi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8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gdamba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7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ife Style Mul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6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dhav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5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a Laxmi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3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2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deep Ki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1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R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40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d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38:4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33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tu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32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o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7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yagi Hotel (Mahima stall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31:1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eer sain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30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07:28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yank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 10:37:2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sh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9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 One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8:4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ra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8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lhi Whale ki Cantee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7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it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6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4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ahadganj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6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1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SHYAP CONFEC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10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u Main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ran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8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tyaj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7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hey sh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6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Shree Radhey Supe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5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m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4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ster ji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3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Te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2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ttal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4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1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meer Conf.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8:00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ansh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59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ee Bala J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59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55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es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54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Tea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52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ase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51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epak yadav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50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udhary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49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tin Tele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3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mini confetioi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48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i balaji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47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07:46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een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 11:13:2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anta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7:38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it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9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u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8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7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rora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6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u Dai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3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2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UDHARY PAN (Kasyap Te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2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1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urav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40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ppy juice corn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9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ma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8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nj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7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xmi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6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o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5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ahadganj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5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ttal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3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anta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27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Ki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00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tin Tele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2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1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Ki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30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un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8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J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7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7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6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5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5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59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ran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4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ra da junc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3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rat swam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05:22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rant Tea (Sonu Kiran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 11:02:4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npati Pro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21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it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20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shu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9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laxy Grocr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8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np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7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ro.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6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un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57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V Con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4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3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lu Pro.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1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rupa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1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arwal Con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10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la ji Tele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9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7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a Laxmi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6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Rajv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5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4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J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56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ood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3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ngun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2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gdamba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1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rishna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8:00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ife Style Mul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9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dhav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8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7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deep Ki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6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d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5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R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4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55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tu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3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yagi Hotel (Mahima stall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2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eer sain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1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07:50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yank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3-2026 10:31:3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it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9:1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sh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8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 One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7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ra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6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lhi Whale ki Cantee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4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54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3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2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ran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1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tyaj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9:00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u Main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59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SHYAP CONFEC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58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ster ji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56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Shree Radhey Supe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55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hey sh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54:1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Te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52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52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50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meer Conf.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48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m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46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ansh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46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ee Bala J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45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44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es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42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Tea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27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ase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26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epak yadav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24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52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udhary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22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mini confetioi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21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i balaji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20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08:19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een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3-2026 11:03:3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ran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4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ra da junc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47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it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26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rat swam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6:46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rant Tea (Sonu Kiran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1:00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it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46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npati Pro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45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laxy Grocr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44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np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43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ro.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42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lu Pro.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41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rupa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9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shu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8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u Dai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25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V Con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7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6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la ji Tele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5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Rajv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4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4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ood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3:1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ngun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2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rishna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1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gdamba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30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ife Style Mul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9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rora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24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dhav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8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a Laxmi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7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6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deep Ki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5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d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4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yank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3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R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2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1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tu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7:20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yagi Hotel (Mahima stall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6:41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21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eer sain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6:40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6:39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arwal Con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11:55:0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lhi Whale ki Cantee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36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it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34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33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sh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32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 One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31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rat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30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28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u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18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ran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28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tyaj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27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u Main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24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SHYAP CONFEC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22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hey sh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21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 Shree Radhey Supe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20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ster ji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16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Tea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15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R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13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meer Conf.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12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16:4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meer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11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ansh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10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ee Bala Ji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09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08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es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7:07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Tea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58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ase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56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epak yadav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54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udhary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51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mini confetioi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48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urav Conf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7:15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i balaji dha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46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44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een confetione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10:34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anta Tea St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7:17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it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7:14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nku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7:12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rora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7:10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u Dai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7:07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7:05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1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DHAR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7:00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3">
  <a:themeElements>
    <a:clrScheme name="Theme6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3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274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2026-03-12T05:21:25Z</dcterms:created>
  <dcterms:modified xsi:type="dcterms:W3CDTF">2026-03-12T05:21:25Z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