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presProps" Target="presProps.xml"/>
  <Relationship Id="rId32" Type="http://schemas.openxmlformats.org/officeDocument/2006/relationships/viewProps" Target="viewProps.xml"/>
  <Relationship Id="rId3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6180018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9b0f78f492723f955e7e3a916fe79be26.jpg"/>
  <Relationship Id="rId3" Type="http://schemas.openxmlformats.org/officeDocument/2006/relationships/image" Target="../media/a7a38d466576f6676c6db594b245bbb727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e1fe156e3c0bbf199e9c15e147414329.jpg"/>
  <Relationship Id="rId3" Type="http://schemas.openxmlformats.org/officeDocument/2006/relationships/image" Target="../media/17fd529ee138191a316f1d5714e159ac30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6eaa6df84bb38dbd93f5ecf7f94545b32.jpg"/>
  <Relationship Id="rId3" Type="http://schemas.openxmlformats.org/officeDocument/2006/relationships/image" Target="../media/7c1badcee756e2c466d1978c424f80f233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96470e33be727e63ead2bb1fd4061735.jpg"/>
  <Relationship Id="rId3" Type="http://schemas.openxmlformats.org/officeDocument/2006/relationships/image" Target="../media/d87834c4f7ecd210aeec535393f53e2136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a6883b7d7618816af14382d1453642a38.jpg"/>
  <Relationship Id="rId3" Type="http://schemas.openxmlformats.org/officeDocument/2006/relationships/image" Target="../media/12c37e137b662bf34c9b67cac5fe65cf3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8cfa82804a3ec88f8f535854f235da741.jpg"/>
  <Relationship Id="rId3" Type="http://schemas.openxmlformats.org/officeDocument/2006/relationships/image" Target="../media/095bad20820a733de14b5f73b98fb58b42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ad0135cecaeb2ef7f776f39f8c6f75544.jpg"/>
  <Relationship Id="rId3" Type="http://schemas.openxmlformats.org/officeDocument/2006/relationships/image" Target="../media/623edb6bc67e4c0564982c2ccafc512645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d92ce2f81419c7211e20076b29fefdd47.jpg"/>
  <Relationship Id="rId3" Type="http://schemas.openxmlformats.org/officeDocument/2006/relationships/image" Target="../media/b97deb0c3b9687fedcdfb378f50abe9748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9e22bfce8f098f6baa1b73002fe55c50.jpg"/>
  <Relationship Id="rId3" Type="http://schemas.openxmlformats.org/officeDocument/2006/relationships/image" Target="../media/61109e164a1b132589c1b9976944040751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1149d4b4cd1bc74a6b99c456f00247653.jpg"/>
  <Relationship Id="rId3" Type="http://schemas.openxmlformats.org/officeDocument/2006/relationships/image" Target="../media/4c8697f8966f87f5f3b7b044e08d390854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03e335ae6374b119f3600ca17f14f192.jpg"/>
  <Relationship Id="rId3" Type="http://schemas.openxmlformats.org/officeDocument/2006/relationships/image" Target="../media/54f5ada71494332b925fe778feab94043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a101a09b073d079166c5b70a90a1d5156.jpg"/>
  <Relationship Id="rId3" Type="http://schemas.openxmlformats.org/officeDocument/2006/relationships/image" Target="../media/f09ac4dbe3ab339a6ba23f7cddbb240057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45cba6b630d63dc6f118b04634748d059.jpg"/>
  <Relationship Id="rId3" Type="http://schemas.openxmlformats.org/officeDocument/2006/relationships/image" Target="../media/45a91d9a75b33e6d76cacdb25e438add60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fa87fed9cfcce6e8b4356ee8966ef62.jpg"/>
  <Relationship Id="rId3" Type="http://schemas.openxmlformats.org/officeDocument/2006/relationships/image" Target="../media/b76f29752ffb31f42d410f423eebfa0f63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dcbaddc258ba263d62f32fca014412165.jpg"/>
  <Relationship Id="rId3" Type="http://schemas.openxmlformats.org/officeDocument/2006/relationships/image" Target="../media/075b8b722c8da9ee6dde5549936119f366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d4786943a726935a7ea8f61938c805d68.jpg"/>
  <Relationship Id="rId3" Type="http://schemas.openxmlformats.org/officeDocument/2006/relationships/image" Target="../media/e8e954f401292db127bafbfdc41305c369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4fb0723b94218f29fb93c8732921d6a71.jpg"/>
  <Relationship Id="rId3" Type="http://schemas.openxmlformats.org/officeDocument/2006/relationships/image" Target="../media/f9e1f6499b130e00c756d70260059e4872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e44fddc8a5e9498f73abe7d323021674.jpg"/>
  <Relationship Id="rId3" Type="http://schemas.openxmlformats.org/officeDocument/2006/relationships/image" Target="../media/73d79113d37227a70195c39403c0db7175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eeca78b4619c5aba295191772ebf777.jpg"/>
  <Relationship Id="rId3" Type="http://schemas.openxmlformats.org/officeDocument/2006/relationships/image" Target="../media/46c5176e34ecf73dd83b4934f22e7611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5e89547ff13b2c1d1e113bd6690919180.jpg"/>
  <Relationship Id="rId3" Type="http://schemas.openxmlformats.org/officeDocument/2006/relationships/image" Target="../media/ea587a66fb821bb4fee6b033aab743ff81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a100407e17903a151d4d2406f0a24955.jpg"/>
  <Relationship Id="rId3" Type="http://schemas.openxmlformats.org/officeDocument/2006/relationships/image" Target="../media/6f552b49b0a47fcd70d197464a3f5c456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83457fa608a40b808aa2f7800432db8.jpg"/>
  <Relationship Id="rId3" Type="http://schemas.openxmlformats.org/officeDocument/2006/relationships/image" Target="../media/9e099fd49db0bb227d23a4262dc0edbf9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570516375612d548b5ecb5071c545111.jpg"/>
  <Relationship Id="rId3" Type="http://schemas.openxmlformats.org/officeDocument/2006/relationships/image" Target="../media/b96bf521ce21bdd8103100830acf321612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d57110515dbd20c3b8c214db9529d8014.jpg"/>
  <Relationship Id="rId3" Type="http://schemas.openxmlformats.org/officeDocument/2006/relationships/image" Target="../media/11269c1959ef0d6835d7137ce47d874d15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2700a577ef065ecbd7cd6894b9712917.jpg"/>
  <Relationship Id="rId3" Type="http://schemas.openxmlformats.org/officeDocument/2006/relationships/image" Target="../media/41c6906f9d32a3d8e36dfc28d65e1a2318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91c5e62bd6dee3a8e8b4a6ed38f7a3820.jpg"/>
  <Relationship Id="rId3" Type="http://schemas.openxmlformats.org/officeDocument/2006/relationships/image" Target="../media/99544b502d0c25a8df91a1f35360527b21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dc9d738fc0c49ba6ea231a2edeb9be023.jpg"/>
  <Relationship Id="rId3" Type="http://schemas.openxmlformats.org/officeDocument/2006/relationships/image" Target="../media/7036ad7b0be200826ad33e38c01005c124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Transaction Pp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barpu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RORA GENERAL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02:54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barpu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RORA GENERAL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02:54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barpu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 K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02:53:5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barpu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VAN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02:51:2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barpu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VAN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02:50:2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st Jyoti Nag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DEEP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02:49:4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st Jyoti Nag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DEEP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02:49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st Jyoti Nag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YAL STORE JYOTI COLON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01:27:5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doli Ro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INDAL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01:08:1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st Jyoti Nag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YAL STORE JYOTI COLON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11:57:4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jjupu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-One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06:31:5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st Jyoti Nag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RELAL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11:42:5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st Jyoti Nag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PAL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11:37:3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st Jyoti Nag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OUHAN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11:35:3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st Jyoti Nag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JMAL GENERAL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11:34:2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st Jyoti Nag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HUJA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11:33:5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st Jyoti Nag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REE G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11:31:5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st Jyoti Nag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RI SHYAM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11:30:4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st Jyoti Nag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URAJ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11:30:1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st Jyoti Nag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YAGI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10:34:5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jjupu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YAGI STORE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06:31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jjupu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AIBHAV STORE CHAJJU PU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06:31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veen Shahdr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 JAGDAMBA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02:57:5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veen Shahdr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 JAGDAMBA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02:57:3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barpu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UKUT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02:56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barpu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DAL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02:56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4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OG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barpu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ULLA JI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1-03-2026 02:55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4">
  <a:themeElements>
    <a:clrScheme name="Theme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4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28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2026-03-06T07:57:08Z</dcterms:created>
  <dcterms:modified xsi:type="dcterms:W3CDTF">2026-03-06T07:57:08Z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