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18288000" cy="10287000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presProps" Target="presProps.xml"/>
  <Relationship Id="rId35" Type="http://schemas.openxmlformats.org/officeDocument/2006/relationships/viewProps" Target="viewProps.xml"/>
  <Relationship Id="rId36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6086258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116360234358876ab48ae7a361e89826.jpg"/>
  <Relationship Id="rId3" Type="http://schemas.openxmlformats.org/officeDocument/2006/relationships/image" Target="../media/4a4c15f4e3d7fcb74673e85c4432fb2527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bd1633ed86ba89597403fa856678d5c29.jpg"/>
  <Relationship Id="rId3" Type="http://schemas.openxmlformats.org/officeDocument/2006/relationships/image" Target="../media/fa89d0301cd9a09f5b6cc108b251df8c30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963c120629defd8f79dd2319c2a0b4332.jpg"/>
  <Relationship Id="rId3" Type="http://schemas.openxmlformats.org/officeDocument/2006/relationships/image" Target="../media/3b1e2748b56568c980c7b92abbf0a77b33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856007d1e9176fa1959395136af400f35.jpg"/>
  <Relationship Id="rId3" Type="http://schemas.openxmlformats.org/officeDocument/2006/relationships/image" Target="../media/c41f270ef37638b2d77f7b55ea5c9e4b36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bf1de3697d95733b22b3e50319a530a38.jpg"/>
  <Relationship Id="rId3" Type="http://schemas.openxmlformats.org/officeDocument/2006/relationships/image" Target="../media/63daed49019f04b33ceee5ef65cef4a53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ed5174b8ba84c3b9e9ce921073722741.jpg"/>
  <Relationship Id="rId3" Type="http://schemas.openxmlformats.org/officeDocument/2006/relationships/image" Target="../media/7efdc70c654ac3a02c8cbdc2182b00f342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455c31fdd24b236ae1f7b87269d22fb44.jpg"/>
  <Relationship Id="rId3" Type="http://schemas.openxmlformats.org/officeDocument/2006/relationships/image" Target="../media/6a003ddcada31455c868958a678e871245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e4f4ac13611a5bfafa60df214f5d13747.jpg"/>
  <Relationship Id="rId3" Type="http://schemas.openxmlformats.org/officeDocument/2006/relationships/image" Target="../media/15f0997ba4d390572fd452053ae2e6cb48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a4d213b86b1e380bf6b4338baa982fd50.jpg"/>
  <Relationship Id="rId3" Type="http://schemas.openxmlformats.org/officeDocument/2006/relationships/image" Target="../media/2f01dbf7071f3eaeaa29192b858b731751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f7cb5e0dfcb92481498bde4a19ffd7053.jpg"/>
  <Relationship Id="rId3" Type="http://schemas.openxmlformats.org/officeDocument/2006/relationships/image" Target="../media/9a27668246d5a8691d62ccb51999f4e154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fe870be2d1a557e090a980c79e9052.jpg"/>
  <Relationship Id="rId3" Type="http://schemas.openxmlformats.org/officeDocument/2006/relationships/image" Target="../media/8a36ae0d50bd3dca7f5b2964add106213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3235f611f74d5858cf69a7daa7746e956.jpg"/>
  <Relationship Id="rId3" Type="http://schemas.openxmlformats.org/officeDocument/2006/relationships/image" Target="../media/f1bcd5f78d9e4026d98d44eee37fa66d57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e9900b5c10644d473b0419155fcd9a259.jpg"/>
  <Relationship Id="rId3" Type="http://schemas.openxmlformats.org/officeDocument/2006/relationships/image" Target="../media/1d3df00a178c716703e105c43ebbaaea60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6540ef2a0c7d4f70ca30753bd8f8e3d62.jpg"/>
  <Relationship Id="rId3" Type="http://schemas.openxmlformats.org/officeDocument/2006/relationships/image" Target="../media/1e7926c386d5f95c2c9b969b041ecb2d63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8defa44016c45c999f7c5db52486c3565.jpg"/>
  <Relationship Id="rId3" Type="http://schemas.openxmlformats.org/officeDocument/2006/relationships/image" Target="../media/6b1e2d90d1a38d549a6f52c1ad89484e66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fd4d84955a7405fe668181a2c2032c68.jpg"/>
  <Relationship Id="rId3" Type="http://schemas.openxmlformats.org/officeDocument/2006/relationships/image" Target="../media/9255ee0867e614080da3facadf51204169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c56ddc63e26769e6e72ec9444722c4a71.jpg"/>
  <Relationship Id="rId3" Type="http://schemas.openxmlformats.org/officeDocument/2006/relationships/image" Target="../media/3dd707517bd0690de7505dafaaed9c7472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2cd2de8d40499c2825c4b2a2971e83174.jpg"/>
  <Relationship Id="rId3" Type="http://schemas.openxmlformats.org/officeDocument/2006/relationships/image" Target="../media/04779e802f28cc2cb975a81bd5e3c32375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ee3296466b0509c48ef66a560fe2477.jpg"/>
  <Relationship Id="rId3" Type="http://schemas.openxmlformats.org/officeDocument/2006/relationships/image" Target="../media/288ab2a37922ac85db1d921392225e66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75ed266d8f3ec377b49726aae43d80.jpg"/>
  <Relationship Id="rId3" Type="http://schemas.openxmlformats.org/officeDocument/2006/relationships/image" Target="../media/ef807e8bebba269f655dd5e3b4aaa8f281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d7c8d1fa711212cdab45f828b14356983.jpg"/>
  <Relationship Id="rId3" Type="http://schemas.openxmlformats.org/officeDocument/2006/relationships/image" Target="../media/cecc5f8400205fbf63a9b7e81e04426e84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bd2c45d1cfc8116995805a1dea7129a5.jpg"/>
  <Relationship Id="rId3" Type="http://schemas.openxmlformats.org/officeDocument/2006/relationships/image" Target="../media/23622e15f9c64ce253019295a0939fb16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4d6fc73b9d66e8d6a9c46e11d2a666986.jpg"/>
  <Relationship Id="rId3" Type="http://schemas.openxmlformats.org/officeDocument/2006/relationships/image" Target="../media/f02d9edecf5f2a4dd1685a5041b1cce887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0a103875e368d93bf07b2d16c566ecf89.jpg"/>
  <Relationship Id="rId3" Type="http://schemas.openxmlformats.org/officeDocument/2006/relationships/image" Target="../media/96c1f9f488fde292c942dea2eca96b3b90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d5a3ea9aab417ae4882c4194440dd9c8.jpg"/>
  <Relationship Id="rId3" Type="http://schemas.openxmlformats.org/officeDocument/2006/relationships/image" Target="../media/06a7401410671c0507cf2c2cb8821b249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5fc8f30e6966998c799ac3c6a677c8011.jpg"/>
  <Relationship Id="rId3" Type="http://schemas.openxmlformats.org/officeDocument/2006/relationships/image" Target="../media/78fd5aac4b39a1d9ee9f6f9334c3583f12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b7fb85855a496676f6060f52733f1a314.jpg"/>
  <Relationship Id="rId3" Type="http://schemas.openxmlformats.org/officeDocument/2006/relationships/image" Target="../media/09100bf029a929e61af024fa7726837d15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8edbb7182f772851cd94af8bd353bc017.jpg"/>
  <Relationship Id="rId3" Type="http://schemas.openxmlformats.org/officeDocument/2006/relationships/image" Target="../media/4062524c1196ed9b6f12e8b171c3910718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ffd980bd20b07f3f9f229d3ed40197720.jpg"/>
  <Relationship Id="rId3" Type="http://schemas.openxmlformats.org/officeDocument/2006/relationships/image" Target="../media/674b6ca756535777d01df836d9afc5a821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522f0edf57a3b804bda4db4023703b323.jpg"/>
  <Relationship Id="rId3" Type="http://schemas.openxmlformats.org/officeDocument/2006/relationships/image" Target="../media/9de278298a9bc98e4952844b6953fbdd24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571500" y="3810000"/>
          <a:ext cx="17240250" cy="4762500"/>
          <a:chOff x="571500" y="3810000"/>
          <a:chExt cx="17240250" cy="4762500"/>
        </a:xfrm>
      </p:grpSpPr>
      <p:sp>
        <p:nvSpPr>
          <p:cNvPr id="1" name=""/>
          <p:cNvSpPr txBox="1"/>
          <p:nvPr/>
        </p:nvSpPr>
        <p:spPr>
          <a:xfrm>
            <a:off x="571500" y="3810000"/>
            <a:ext cx="16668750" cy="952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8000" spc="0" u="none">
                <a:solidFill>
                  <a:srgbClr val="C00000">
                    <a:alpha val="100.00%"/>
                  </a:srgbClr>
                </a:solidFill>
                <a:latin typeface="Calibri"/>
              </a:rPr>
              <a:t><![CDATA[Transaction Ppt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kash Pan 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11:10:48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kash Pan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11:10:2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ha Bhor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11:09:44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ha Bhor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11:09:2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Up Chaurasia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11:07:2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jay Pan 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11:05:3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tos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11:03:43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U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11:03:1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lassic Pan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11:02:1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Lal Chand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11:01:28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ROVER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03:04:1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jender Pan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11:00:1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RISHNA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10:59:0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hak Pan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08:09:0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wat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08:08:3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upesh Pan 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08:08:18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mal Khana Pan 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08:07:5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eetu Pan 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08:07:04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eetu Pan 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08:06:3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eetu Pan 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08:06:1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eetu Pan 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08:06:0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hak Pan 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03:03:2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nod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08:05:0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ed Prakes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07:59:43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hak Pan 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03:02:2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ukla Pan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11:14:3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uklapan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11:13:43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lassic Pan 3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11:12:4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lassic Pan 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11:12:04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-Thu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arish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23-02-2026 11:11:10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2">
  <a:themeElements>
    <a:clrScheme name="Theme8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2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31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2026-02-23T11:30:22Z</dcterms:created>
  <dcterms:modified xsi:type="dcterms:W3CDTF">2026-02-23T11:30:22Z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