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presProps" Target="presProps.xml"/>
  <Relationship Id="rId34" Type="http://schemas.openxmlformats.org/officeDocument/2006/relationships/viewProps" Target="viewProps.xml"/>
  <Relationship Id="rId35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043957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eb5d9402e3b154e0f7660da08f127f326.jpg"/>
  <Relationship Id="rId3" Type="http://schemas.openxmlformats.org/officeDocument/2006/relationships/image" Target="../media/7c5199af20f11bc4d72c77a672d14a6527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cd874bc9750b4c70618346c71ba04ec29.jpg"/>
  <Relationship Id="rId3" Type="http://schemas.openxmlformats.org/officeDocument/2006/relationships/image" Target="../media/0838c0b009bc77fcf73344f28860ec2b30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7dac714eff9819212d57e290a16f58832.jpg"/>
  <Relationship Id="rId3" Type="http://schemas.openxmlformats.org/officeDocument/2006/relationships/image" Target="../media/38145b289bede87ab150788c5b8a729f33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a2f26ca291a0ae5aee626fc665a7c8935.jpg"/>
  <Relationship Id="rId3" Type="http://schemas.openxmlformats.org/officeDocument/2006/relationships/image" Target="../media/47c1031e17a83be7703bc597e70ef4e436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ec5a4ff4aa16d9cc515f8ab5e21c24b38.jpg"/>
  <Relationship Id="rId3" Type="http://schemas.openxmlformats.org/officeDocument/2006/relationships/image" Target="../media/fef41c67aab729a53261216e3d1d4fda3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d90e8d3fa6d2a7b824c35aa3117019d41.jpg"/>
  <Relationship Id="rId3" Type="http://schemas.openxmlformats.org/officeDocument/2006/relationships/image" Target="../media/fc065b65e0e21f1f3a2eb2a2487fb83c42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ce788c9a2b6cb6789530fe3a32f84e44.jpg"/>
  <Relationship Id="rId3" Type="http://schemas.openxmlformats.org/officeDocument/2006/relationships/image" Target="../media/dbf42b2a2597c20e1e04f36d6725fd0645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818d20eca1481c50de67a61c0d5d14847.jpg"/>
  <Relationship Id="rId3" Type="http://schemas.openxmlformats.org/officeDocument/2006/relationships/image" Target="../media/bc3c4c2e625cf85aa089dd4c525339da48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b691855eee4f0307b4b3af9fe0ffc850.jpg"/>
  <Relationship Id="rId3" Type="http://schemas.openxmlformats.org/officeDocument/2006/relationships/image" Target="../media/8b2f0285a66827d356b0f5058a04f04a51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65ef2159059e97cc337af1f4fc0cdf953.jpg"/>
  <Relationship Id="rId3" Type="http://schemas.openxmlformats.org/officeDocument/2006/relationships/image" Target="../media/003815810583429aa153eeca4c5239e954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e2c7922221ee1390ea1f163ab73cad2.jpg"/>
  <Relationship Id="rId3" Type="http://schemas.openxmlformats.org/officeDocument/2006/relationships/image" Target="../media/91ee8beedec5696a031976f9adfe375e3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2343ce236b56046cdc355e9cb83943e56.jpg"/>
  <Relationship Id="rId3" Type="http://schemas.openxmlformats.org/officeDocument/2006/relationships/image" Target="../media/2afeb9a4a0d3c183bf1e9187502f841f57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edc2c1845fcf4a1b405afa64de95f959.jpg"/>
  <Relationship Id="rId3" Type="http://schemas.openxmlformats.org/officeDocument/2006/relationships/image" Target="../media/71b279166498ef92f0e5d280f09a000a60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5b710b24a8c251a4e317911d84de3462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e00c1247ef0ec13aa7252ae2235e8f964.jpg"/>
  <Relationship Id="rId3" Type="http://schemas.openxmlformats.org/officeDocument/2006/relationships/image" Target="../media/dfe20c050792b9e74900e027cc5f49d965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c440239a7c269b716f335ef3441ac367.jpg"/>
  <Relationship Id="rId3" Type="http://schemas.openxmlformats.org/officeDocument/2006/relationships/image" Target="../media/1cd13c204063f91da19dcb041273224a6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c6fb68c921d7bb1f8623888e2dd9ed370.jpg"/>
  <Relationship Id="rId3" Type="http://schemas.openxmlformats.org/officeDocument/2006/relationships/image" Target="../media/a43f8f579f1451386b194f7097d34db671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20ac788e4eccd7d0ce5df47e4fdca2873.jpg"/>
  <Relationship Id="rId3" Type="http://schemas.openxmlformats.org/officeDocument/2006/relationships/image" Target="../media/da4545529af6685087c108345f55302d74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972ad0f46622ca7c02866e589bf2e0776.jpg"/>
  <Relationship Id="rId3" Type="http://schemas.openxmlformats.org/officeDocument/2006/relationships/image" Target="../media/f0c8be0c252bd93ebc0ce4b54181a23c77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35c6f49ad44fa909a2a938046fa6f879.jpg"/>
  <Relationship Id="rId3" Type="http://schemas.openxmlformats.org/officeDocument/2006/relationships/image" Target="../media/1da6895ac01dd97ec60222d4c4403ce080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9e445aec527b781a6e1d5384cb8284682.jpg"/>
  <Relationship Id="rId3" Type="http://schemas.openxmlformats.org/officeDocument/2006/relationships/image" Target="../media/b2f0a48cd3a7cde7cf7b6438efef341983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ac82002691e78f8638d52bdf873a75.jpg"/>
  <Relationship Id="rId3" Type="http://schemas.openxmlformats.org/officeDocument/2006/relationships/image" Target="../media/af843bd1d09b50d95bbe4e42a36c93716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4c4d11d4e3a763d25a53dda4aa8bc2685.jpg"/>
  <Relationship Id="rId3" Type="http://schemas.openxmlformats.org/officeDocument/2006/relationships/image" Target="../media/dc2483c40c3a5e321ce69e0d5226ec2a86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a2d04a9fd622ac8625d611c62170f1f8.jpg"/>
  <Relationship Id="rId3" Type="http://schemas.openxmlformats.org/officeDocument/2006/relationships/image" Target="../media/62b7e4b3530d68638a8317d5136ced7a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547066d6576edf57d37fad191945cef11.jpg"/>
  <Relationship Id="rId3" Type="http://schemas.openxmlformats.org/officeDocument/2006/relationships/image" Target="../media/4c48088073bc6c21a2d1e5170b44507712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469c37c2f79050b884861849c4f7b14.jpg"/>
  <Relationship Id="rId3" Type="http://schemas.openxmlformats.org/officeDocument/2006/relationships/image" Target="../media/5047fbb1fa0fd8c6658ba20b9740959a15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b9ab4f98d6ab08dc0b074cba077b3917.jpg"/>
  <Relationship Id="rId3" Type="http://schemas.openxmlformats.org/officeDocument/2006/relationships/image" Target="../media/449b32bb080aabca127ed8fc4f44c35a18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671c5ec0919fa13abad0a7c8761ea6c20.jpg"/>
  <Relationship Id="rId3" Type="http://schemas.openxmlformats.org/officeDocument/2006/relationships/image" Target="../media/1e09b4b0a8c2c97b46279abe632aeb2c21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65e5830e4499952a73fad2960d580823.jpg"/>
  <Relationship Id="rId3" Type="http://schemas.openxmlformats.org/officeDocument/2006/relationships/image" Target="../media/174cb2c3c5fde447444aa58df75109ab24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Transaction Pp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arun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41:1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1973 NEERAJ TEA STALL ( Dan Bhadur Pan 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38:0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gar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36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jbhadur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24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ello Poin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20:1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in Te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17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ndit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16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k Confectionar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15:5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i Prince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12:0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lhi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1:11:0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imgiri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7:13:2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gar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58:53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Ram Brij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57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4287500" cy="7762875"/>
          <a:chOff x="381000" y="285750"/>
          <a:chExt cx="14287500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jay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56:2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una Pan( Rak)(M D Chand Pan)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55:00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v Vantik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48:1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eera Lal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46:3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Hera Lal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45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Yadav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44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arvan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44:07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Shyam Pan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2:05:25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Vikash Tea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6:13:2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ROVER STOR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10:18:24 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lab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6:12:49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Pandit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6:11:2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Jain Te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6:10:1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urga store 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6:08:54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szid Pa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2:05:16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85750"/>
          <a:ext cx="17478375" cy="7762875"/>
          <a:chOff x="381000" y="285750"/>
          <a:chExt cx="17478375" cy="7762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4762500" y="285750"/>
          <a:ext cx="9525000" cy="2857500"/>
        </p:xfrm>
        <a:graphic>
          <a:graphicData uri="http://schemas.openxmlformats.org/drawingml/2006/table">
            <a:tbl>
              <a:tblPr firstRow="1" bandRow="1"/>
              <a:tblGrid>
                <a:gridCol w="1587500"/>
                <a:gridCol w="1587500"/>
                <a:gridCol w="1587500"/>
                <a:gridCol w="1587500"/>
                <a:gridCol w="1587500"/>
                <a:gridCol w="1587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WD Cod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I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S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Route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Shop Na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 Tim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008B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516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827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Niche-DS48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Wed-Sa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sjid Pan 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18-02-2026 02:03:42 P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096250" cy="57150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381000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Inside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524000"/>
            <a:ext cx="8096250" cy="57150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9382125" y="7286625"/>
            <a:ext cx="8096250" cy="4762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Shop Front Picture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7">
  <a:themeElements>
    <a:clrScheme name="Theme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7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30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2026-02-18T14:00:08Z</dcterms:created>
  <dcterms:modified xsi:type="dcterms:W3CDTF">2026-02-18T14:00:08Z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