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presProps" Target="presProps.xml"/>
  <Relationship Id="rId34" Type="http://schemas.openxmlformats.org/officeDocument/2006/relationships/viewProps" Target="viewProps.xml"/>
  <Relationship Id="rId3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043943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c036b304f81a46b14e66f2520d636e26.jpg"/>
  <Relationship Id="rId3" Type="http://schemas.openxmlformats.org/officeDocument/2006/relationships/image" Target="../media/4371ce65659988d12e57b5d4bf01712c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6c8825540c695d0c92d39e34fb54a329.jpg"/>
  <Relationship Id="rId3" Type="http://schemas.openxmlformats.org/officeDocument/2006/relationships/image" Target="../media/821019c996b7c71b8e4b9ce14b3d7328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f2981b34bd6b8e3733eb8d1e9f6aa32.jpg"/>
  <Relationship Id="rId3" Type="http://schemas.openxmlformats.org/officeDocument/2006/relationships/image" Target="../media/d3c9271db07238dd89e9e804685d75e2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a9fb102b33448ce5d32a99e27a88735.jpg"/>
  <Relationship Id="rId3" Type="http://schemas.openxmlformats.org/officeDocument/2006/relationships/image" Target="../media/c2f131ce828269eb3826f254cd2b3cda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d6553988f6281035d1592c8fb43316438.jpg"/>
  <Relationship Id="rId3" Type="http://schemas.openxmlformats.org/officeDocument/2006/relationships/image" Target="../media/3b2bdbc7be658a40fafd1ee3964190d5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d7e7a4d64a982f71d09faa79d9d516841.jpg"/>
  <Relationship Id="rId3" Type="http://schemas.openxmlformats.org/officeDocument/2006/relationships/image" Target="../media/53439a3bdc929210342f0d32aa31d8d4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e668077870f99053f83a31b48b610944.jpg"/>
  <Relationship Id="rId3" Type="http://schemas.openxmlformats.org/officeDocument/2006/relationships/image" Target="../media/7765f61d8e052511a3583e300bf51b7c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bf5cf51abf9ed161f2f6f99a198792347.jpg"/>
  <Relationship Id="rId3" Type="http://schemas.openxmlformats.org/officeDocument/2006/relationships/image" Target="../media/bd6a399a5d0a8c5fde07ce008e7a6bad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5d8f7fcdcab1f28c3128605d43b14750.jpg"/>
  <Relationship Id="rId3" Type="http://schemas.openxmlformats.org/officeDocument/2006/relationships/image" Target="../media/8b4692823a5a2ae1df103132426d53c0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770708b696db80917ead0f639c995e53.jpg"/>
  <Relationship Id="rId3" Type="http://schemas.openxmlformats.org/officeDocument/2006/relationships/image" Target="../media/e68a621dbdedfa5fd232b78712cbabf2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02a14e22ab55e5dcd48c73c5b6e8b92.jpg"/>
  <Relationship Id="rId3" Type="http://schemas.openxmlformats.org/officeDocument/2006/relationships/image" Target="../media/cf1014e43d18baff0cac2c9f11a0ffca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e51b847a7314e051cf0a1b67a428d256.jpg"/>
  <Relationship Id="rId3" Type="http://schemas.openxmlformats.org/officeDocument/2006/relationships/image" Target="../media/547915db9d846c38eb827833ca9ce7db5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7b8e0b0412d36ea8160f64db0b36bf59.jpg"/>
  <Relationship Id="rId3" Type="http://schemas.openxmlformats.org/officeDocument/2006/relationships/image" Target="../media/967d32e5c489f9d5bf8ce1c63cd8e6b360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38dfcca2e3a9776e61d942ef829a362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97d85a1431f28a8e9b867bc9bfa35264.jpg"/>
  <Relationship Id="rId3" Type="http://schemas.openxmlformats.org/officeDocument/2006/relationships/image" Target="../media/bd7eb8ef379bc3cd55ed7e663e5f5cd265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7321718fce79926b0262d69e175e60167.jpg"/>
  <Relationship Id="rId3" Type="http://schemas.openxmlformats.org/officeDocument/2006/relationships/image" Target="../media/0cf475c8d353e77b6a397ec7278c3de16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f3b940faa593af9a94469818566f4b70.jpg"/>
  <Relationship Id="rId3" Type="http://schemas.openxmlformats.org/officeDocument/2006/relationships/image" Target="../media/23bdb9a1563e9e247c4740b3c69023d571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dddbfa8471dd078cabb34cffee5d75e73.jpg"/>
  <Relationship Id="rId3" Type="http://schemas.openxmlformats.org/officeDocument/2006/relationships/image" Target="../media/2ad5025d479c8ae377029988803804cc74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c4c302028a015cac1e9c2704c5d51ad76.jpg"/>
  <Relationship Id="rId3" Type="http://schemas.openxmlformats.org/officeDocument/2006/relationships/image" Target="../media/91ffebb46fca5d5e94dab064842dde837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5ff31dcdae80ef11f53d030fe5cc4279.jpg"/>
  <Relationship Id="rId3" Type="http://schemas.openxmlformats.org/officeDocument/2006/relationships/image" Target="../media/ceb5bab4794f2c614a6b89e37a16944280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f8ffaf692e59b2bc904313518d02ab82.jpg"/>
  <Relationship Id="rId3" Type="http://schemas.openxmlformats.org/officeDocument/2006/relationships/image" Target="../media/6e635245268e11b83903e5d5d29340d783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65045338fa2d7301a5134d4136e2145.jpg"/>
  <Relationship Id="rId3" Type="http://schemas.openxmlformats.org/officeDocument/2006/relationships/image" Target="../media/4161d0614bfbe9ef69e25bd4ec3d2e2e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cab104c3d4e770c9297365e3e3e27785.jpg"/>
  <Relationship Id="rId3" Type="http://schemas.openxmlformats.org/officeDocument/2006/relationships/image" Target="../media/f35ad10c39cd28ba58976577104f852186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c376a13414e54d47a0ec3d11add83d8.jpg"/>
  <Relationship Id="rId3" Type="http://schemas.openxmlformats.org/officeDocument/2006/relationships/image" Target="../media/af835a2b8146e2eb99d7f3d698396db1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89341473c8f70219e4ca305cd2f36b11.jpg"/>
  <Relationship Id="rId3" Type="http://schemas.openxmlformats.org/officeDocument/2006/relationships/image" Target="../media/132bf9e93d9ea237e80f42be65061637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de21e2952d517c5dac52c85f6b93e414.jpg"/>
  <Relationship Id="rId3" Type="http://schemas.openxmlformats.org/officeDocument/2006/relationships/image" Target="../media/d6c804e7a97d96c2031b24b3de0acfb5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da083c8577f03c1744d8b2f239a3217.jpg"/>
  <Relationship Id="rId3" Type="http://schemas.openxmlformats.org/officeDocument/2006/relationships/image" Target="../media/0357b152067a14b3acc4a683922ebec3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b23467d3930e3641dbeee57bfdc6e6520.jpg"/>
  <Relationship Id="rId3" Type="http://schemas.openxmlformats.org/officeDocument/2006/relationships/image" Target="../media/97d5b96f340269677fbaacfc5c400590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ff503c15bdc1feef55967308dfe3723.jpg"/>
  <Relationship Id="rId3" Type="http://schemas.openxmlformats.org/officeDocument/2006/relationships/image" Target="../media/15a16de7c7abc0d0f1960922a0e063d6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aru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41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973 NEERAJ TEA STALL ( Dan Bhadur Pan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38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ar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36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bhadu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24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ello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20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Te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7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dit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6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5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2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l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1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imgiri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7:13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ar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8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Brij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7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6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na Pan( Rak)(M D Chand Pan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5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v Vantik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8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eera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6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era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5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dav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4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rva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4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05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3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ROVE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0:18:2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lab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2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di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1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Te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0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urga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08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szi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2:05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sjid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2:03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8">
  <a:themeElements>
    <a:clrScheme name="Theme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8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2026-02-18T13:57:52Z</dcterms:created>
  <dcterms:modified xsi:type="dcterms:W3CDTF">2026-02-18T13:57:52Z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