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8288000" cy="10287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presProps" Target="presProps.xml"/>
  <Relationship Id="rId19" Type="http://schemas.openxmlformats.org/officeDocument/2006/relationships/viewProps" Target="viewProps.xml"/>
  <Relationship Id="rId2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034489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ce490716f8cafb4bd2c7c8c873c39e626.jpg"/>
  <Relationship Id="rId3" Type="http://schemas.openxmlformats.org/officeDocument/2006/relationships/image" Target="../media/d2f026ba2daaaae68cc472b8c90268c72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b65d0b6cdd426362dd378b5564ae56d29.jpg"/>
  <Relationship Id="rId3" Type="http://schemas.openxmlformats.org/officeDocument/2006/relationships/image" Target="../media/150fb4ba2afb7e7cd002720b5cfa6e6c30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502a103ea129870b60187af8951f1332.jpg"/>
  <Relationship Id="rId3" Type="http://schemas.openxmlformats.org/officeDocument/2006/relationships/image" Target="../media/e93e0ee7954371cec978f16c892bc5bc33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0790f217017f186022b35ecb442bb435.jpg"/>
  <Relationship Id="rId3" Type="http://schemas.openxmlformats.org/officeDocument/2006/relationships/image" Target="../media/992887ea955aaaf6c34b02fcc748a66d36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3d18e44e0c7a73c507ed46526c371be38.jpg"/>
  <Relationship Id="rId3" Type="http://schemas.openxmlformats.org/officeDocument/2006/relationships/image" Target="../media/8269091a55ef7e07648864f76318187139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f5fa8b11b68d6e16ed9a0a090b94e341.jpg"/>
  <Relationship Id="rId3" Type="http://schemas.openxmlformats.org/officeDocument/2006/relationships/image" Target="../media/0be8625aff4390b0afafb6e5a865f06042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d51ae78a6cd8ae29a36ab10b77876432.jpg"/>
  <Relationship Id="rId3" Type="http://schemas.openxmlformats.org/officeDocument/2006/relationships/image" Target="../media/2fd55df9a2832d58f57ed03395a434aa3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e1f47f935e58a92a29eac45de9903105.jpg"/>
  <Relationship Id="rId3" Type="http://schemas.openxmlformats.org/officeDocument/2006/relationships/image" Target="../media/2149ef0738dbf9dcdc641b9eb80afc936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f6554b86d31cce96baa71ad7a466cfd8.jpg"/>
  <Relationship Id="rId3" Type="http://schemas.openxmlformats.org/officeDocument/2006/relationships/image" Target="../media/a3a33718bf48b3beea7b2ecdcce66454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c0f2d677b57e26b5d8a23633b30d96711.jpg"/>
  <Relationship Id="rId3" Type="http://schemas.openxmlformats.org/officeDocument/2006/relationships/image" Target="../media/81f9591997eaa3ffc209bb3780a85a8912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f49d575cefdd18a83b21915bfbd071714.jpg"/>
  <Relationship Id="rId3" Type="http://schemas.openxmlformats.org/officeDocument/2006/relationships/image" Target="../media/9a902afb9072d62f3756c5f6e713991515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6c99b03fb0c8cebe267334f8d27003917.jpg"/>
  <Relationship Id="rId3" Type="http://schemas.openxmlformats.org/officeDocument/2006/relationships/image" Target="../media/d3bb939f461883501a450abb5560783c18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bbbf5cd6894da8085bc0d09757ee2520.jpg"/>
  <Relationship Id="rId3" Type="http://schemas.openxmlformats.org/officeDocument/2006/relationships/image" Target="../media/576207b441ec6f91bbee4f5ae3adaa2821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d2bdae2925965bdf0c3e332c1ddb40923.jpg"/>
  <Relationship Id="rId3" Type="http://schemas.openxmlformats.org/officeDocument/2006/relationships/image" Target="../media/e469988792265a92790a65a5c9379f9524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71500" y="3810000"/>
          <a:ext cx="17240250" cy="4762500"/>
          <a:chOff x="571500" y="3810000"/>
          <a:chExt cx="17240250" cy="4762500"/>
        </a:xfrm>
      </p:grpSpPr>
      <p:sp>
        <p:nvSpPr>
          <p:cNvPr id="1" name=""/>
          <p:cNvSpPr txBox="1"/>
          <p:nvPr/>
        </p:nvSpPr>
        <p:spPr>
          <a:xfrm>
            <a:off x="571500" y="3810000"/>
            <a:ext cx="16668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8000" spc="0" u="none">
                <a:solidFill>
                  <a:srgbClr val="C00000">
                    <a:alpha val="100.00%"/>
                  </a:srgbClr>
                </a:solidFill>
                <a:latin typeface="Calibri"/>
              </a:rPr>
              <a:t><![CDATA[Transaction Ppt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17478375" cy="7762875"/>
          <a:chOff x="381000" y="285750"/>
          <a:chExt cx="17478375" cy="7762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4762500" y="285750"/>
          <a:ext cx="9525000" cy="2857500"/>
        </p:xfrm>
        <a:graphic>
          <a:graphicData uri="http://schemas.openxmlformats.org/drawingml/2006/table">
            <a:tbl>
              <a:tblPr firstRow="1" bandRow="1"/>
              <a:tblGrid>
                <a:gridCol w="1587500"/>
                <a:gridCol w="1587500"/>
                <a:gridCol w="1587500"/>
                <a:gridCol w="1587500"/>
                <a:gridCol w="1587500"/>
                <a:gridCol w="1587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WD 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Id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Route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Shop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 Ti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529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884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R-Mohi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ue-Fri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7-02-2026 02:11:21 P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96250" cy="5715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381000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Inside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1524000"/>
            <a:ext cx="8096250" cy="5715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9382125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Front Picture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17478375" cy="7762875"/>
          <a:chOff x="381000" y="285750"/>
          <a:chExt cx="17478375" cy="7762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4762500" y="285750"/>
          <a:ext cx="9525000" cy="2857500"/>
        </p:xfrm>
        <a:graphic>
          <a:graphicData uri="http://schemas.openxmlformats.org/drawingml/2006/table">
            <a:tbl>
              <a:tblPr firstRow="1" bandRow="1"/>
              <a:tblGrid>
                <a:gridCol w="1587500"/>
                <a:gridCol w="1587500"/>
                <a:gridCol w="1587500"/>
                <a:gridCol w="1587500"/>
                <a:gridCol w="1587500"/>
                <a:gridCol w="1587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WD 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Id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Route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Shop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 Ti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529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884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R-Mohi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ue-Fri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Ware Hous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7-02-2026 01:55:17 P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96250" cy="5715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381000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Inside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1524000"/>
            <a:ext cx="8096250" cy="5715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9382125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Front Picture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17478375" cy="7762875"/>
          <a:chOff x="381000" y="285750"/>
          <a:chExt cx="17478375" cy="7762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4762500" y="285750"/>
          <a:ext cx="9525000" cy="2857500"/>
        </p:xfrm>
        <a:graphic>
          <a:graphicData uri="http://schemas.openxmlformats.org/drawingml/2006/table">
            <a:tbl>
              <a:tblPr firstRow="1" bandRow="1"/>
              <a:tblGrid>
                <a:gridCol w="1587500"/>
                <a:gridCol w="1587500"/>
                <a:gridCol w="1587500"/>
                <a:gridCol w="1587500"/>
                <a:gridCol w="1587500"/>
                <a:gridCol w="1587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WD 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Id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Route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Shop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 Ti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529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884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R-Mohi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ue-Fri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Zorrow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7-02-2026 01:46:23 P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96250" cy="5715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381000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Inside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1524000"/>
            <a:ext cx="8096250" cy="5715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9382125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Front Picture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17478375" cy="7762875"/>
          <a:chOff x="381000" y="285750"/>
          <a:chExt cx="17478375" cy="7762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4762500" y="285750"/>
          <a:ext cx="9525000" cy="2857500"/>
        </p:xfrm>
        <a:graphic>
          <a:graphicData uri="http://schemas.openxmlformats.org/drawingml/2006/table">
            <a:tbl>
              <a:tblPr firstRow="1" bandRow="1"/>
              <a:tblGrid>
                <a:gridCol w="1587500"/>
                <a:gridCol w="1587500"/>
                <a:gridCol w="1587500"/>
                <a:gridCol w="1587500"/>
                <a:gridCol w="1587500"/>
                <a:gridCol w="1587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WD 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Id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Route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Shop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 Ti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529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884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R-Mohi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ue-Fri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LF Golf Club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7-02-2026 12:39:01 P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96250" cy="5715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381000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Inside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1524000"/>
            <a:ext cx="8096250" cy="5715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9382125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Front Picture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17478375" cy="7762875"/>
          <a:chOff x="381000" y="285750"/>
          <a:chExt cx="17478375" cy="7762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4762500" y="285750"/>
          <a:ext cx="9525000" cy="2857500"/>
        </p:xfrm>
        <a:graphic>
          <a:graphicData uri="http://schemas.openxmlformats.org/drawingml/2006/table">
            <a:tbl>
              <a:tblPr firstRow="1" bandRow="1"/>
              <a:tblGrid>
                <a:gridCol w="1587500"/>
                <a:gridCol w="1587500"/>
                <a:gridCol w="1587500"/>
                <a:gridCol w="1587500"/>
                <a:gridCol w="1587500"/>
                <a:gridCol w="1587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WD 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Id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Route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Shop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 Ti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529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884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R-Mohi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ue-Fri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LEMON TREE PREMIER Sec 29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7-02-2026 12:09:34 P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96250" cy="5715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381000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Inside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1524000"/>
            <a:ext cx="8096250" cy="5715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9382125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Front Picture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17478375" cy="7762875"/>
          <a:chOff x="381000" y="285750"/>
          <a:chExt cx="17478375" cy="7762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4762500" y="285750"/>
          <a:ext cx="9525000" cy="2857500"/>
        </p:xfrm>
        <a:graphic>
          <a:graphicData uri="http://schemas.openxmlformats.org/drawingml/2006/table">
            <a:tbl>
              <a:tblPr firstRow="1" bandRow="1"/>
              <a:tblGrid>
                <a:gridCol w="1587500"/>
                <a:gridCol w="1587500"/>
                <a:gridCol w="1587500"/>
                <a:gridCol w="1587500"/>
                <a:gridCol w="1587500"/>
                <a:gridCol w="1587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WD 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Id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Route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Shop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 Ti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529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884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R-Mohi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ue-Fri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otel Citrus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7-02-2026 09:51:46 A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96250" cy="5715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381000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Inside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1524000"/>
            <a:ext cx="8096250" cy="5715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9382125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Front Pictur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17478375" cy="7762875"/>
          <a:chOff x="381000" y="285750"/>
          <a:chExt cx="17478375" cy="7762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4762500" y="285750"/>
          <a:ext cx="9525000" cy="2857500"/>
        </p:xfrm>
        <a:graphic>
          <a:graphicData uri="http://schemas.openxmlformats.org/drawingml/2006/table">
            <a:tbl>
              <a:tblPr firstRow="1" bandRow="1"/>
              <a:tblGrid>
                <a:gridCol w="1587500"/>
                <a:gridCol w="1587500"/>
                <a:gridCol w="1587500"/>
                <a:gridCol w="1587500"/>
                <a:gridCol w="1587500"/>
                <a:gridCol w="1587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WD 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Id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Route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Shop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 Ti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529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884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R-Mohi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ue-Fri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Lost Lemon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7-02-2026 05:06:40 P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96250" cy="5715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381000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Inside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1524000"/>
            <a:ext cx="8096250" cy="5715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9382125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Front Pictur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17478375" cy="7762875"/>
          <a:chOff x="381000" y="285750"/>
          <a:chExt cx="17478375" cy="7762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4762500" y="285750"/>
          <a:ext cx="9525000" cy="2857500"/>
        </p:xfrm>
        <a:graphic>
          <a:graphicData uri="http://schemas.openxmlformats.org/drawingml/2006/table">
            <a:tbl>
              <a:tblPr firstRow="1" bandRow="1"/>
              <a:tblGrid>
                <a:gridCol w="1587500"/>
                <a:gridCol w="1587500"/>
                <a:gridCol w="1587500"/>
                <a:gridCol w="1587500"/>
                <a:gridCol w="1587500"/>
                <a:gridCol w="1587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WD 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Id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Route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Shop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 Ti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529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884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R-Mohi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ue-Fri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SO YOU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7-02-2026 04:55:14 P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96250" cy="5715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381000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Inside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1524000"/>
            <a:ext cx="8096250" cy="5715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9382125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Front Picture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17478375" cy="7762875"/>
          <a:chOff x="381000" y="285750"/>
          <a:chExt cx="17478375" cy="7762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4762500" y="285750"/>
          <a:ext cx="9525000" cy="2857500"/>
        </p:xfrm>
        <a:graphic>
          <a:graphicData uri="http://schemas.openxmlformats.org/drawingml/2006/table">
            <a:tbl>
              <a:tblPr firstRow="1" bandRow="1"/>
              <a:tblGrid>
                <a:gridCol w="1587500"/>
                <a:gridCol w="1587500"/>
                <a:gridCol w="1587500"/>
                <a:gridCol w="1587500"/>
                <a:gridCol w="1587500"/>
                <a:gridCol w="1587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WD 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Id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Route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Shop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 Ti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529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884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R-Mohi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ue-Fri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he Hook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7-02-2026 04:54:45 P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96250" cy="5715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381000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Inside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1524000"/>
            <a:ext cx="8096250" cy="5715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9382125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Front Picture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17478375" cy="7762875"/>
          <a:chOff x="381000" y="285750"/>
          <a:chExt cx="17478375" cy="7762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4762500" y="285750"/>
          <a:ext cx="9525000" cy="2857500"/>
        </p:xfrm>
        <a:graphic>
          <a:graphicData uri="http://schemas.openxmlformats.org/drawingml/2006/table">
            <a:tbl>
              <a:tblPr firstRow="1" bandRow="1"/>
              <a:tblGrid>
                <a:gridCol w="1587500"/>
                <a:gridCol w="1587500"/>
                <a:gridCol w="1587500"/>
                <a:gridCol w="1587500"/>
                <a:gridCol w="1587500"/>
                <a:gridCol w="1587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WD 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Id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Route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Shop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 Ti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529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884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R-Mohi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ue-Fri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Walking Stre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7-02-2026 04:04:40 P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96250" cy="5715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381000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Inside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1524000"/>
            <a:ext cx="8096250" cy="5715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9382125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Front Picture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17478375" cy="7762875"/>
          <a:chOff x="381000" y="285750"/>
          <a:chExt cx="17478375" cy="7762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4762500" y="285750"/>
          <a:ext cx="9525000" cy="2857500"/>
        </p:xfrm>
        <a:graphic>
          <a:graphicData uri="http://schemas.openxmlformats.org/drawingml/2006/table">
            <a:tbl>
              <a:tblPr firstRow="1" bandRow="1"/>
              <a:tblGrid>
                <a:gridCol w="1587500"/>
                <a:gridCol w="1587500"/>
                <a:gridCol w="1587500"/>
                <a:gridCol w="1587500"/>
                <a:gridCol w="1587500"/>
                <a:gridCol w="1587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WD 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Id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Route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Shop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 Ti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529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884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R-Mohi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ue-Fri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MOB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7-02-2026 03:18:31 P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96250" cy="5715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381000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Inside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1524000"/>
            <a:ext cx="8096250" cy="5715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9382125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Front Picture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17478375" cy="7762875"/>
          <a:chOff x="381000" y="285750"/>
          <a:chExt cx="17478375" cy="7762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4762500" y="285750"/>
          <a:ext cx="9525000" cy="2857500"/>
        </p:xfrm>
        <a:graphic>
          <a:graphicData uri="http://schemas.openxmlformats.org/drawingml/2006/table">
            <a:tbl>
              <a:tblPr firstRow="1" bandRow="1"/>
              <a:tblGrid>
                <a:gridCol w="1587500"/>
                <a:gridCol w="1587500"/>
                <a:gridCol w="1587500"/>
                <a:gridCol w="1587500"/>
                <a:gridCol w="1587500"/>
                <a:gridCol w="1587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WD 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Id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Route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Shop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 Ti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529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884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R-Mohi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ue-Fri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MOB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7-02-2026 02:50:18 P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96250" cy="5715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381000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Inside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1524000"/>
            <a:ext cx="8096250" cy="5715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9382125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Front Picture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17478375" cy="7762875"/>
          <a:chOff x="381000" y="285750"/>
          <a:chExt cx="17478375" cy="7762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4762500" y="285750"/>
          <a:ext cx="9525000" cy="2857500"/>
        </p:xfrm>
        <a:graphic>
          <a:graphicData uri="http://schemas.openxmlformats.org/drawingml/2006/table">
            <a:tbl>
              <a:tblPr firstRow="1" bandRow="1"/>
              <a:tblGrid>
                <a:gridCol w="1587500"/>
                <a:gridCol w="1587500"/>
                <a:gridCol w="1587500"/>
                <a:gridCol w="1587500"/>
                <a:gridCol w="1587500"/>
                <a:gridCol w="1587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WD 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Id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Route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Shop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 Ti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529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884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R-Mohi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ue-Fri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Open Tap Sec 29 Gurgaon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7-02-2026 02:28:03 P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96250" cy="5715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381000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Inside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1524000"/>
            <a:ext cx="8096250" cy="5715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9382125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Front Picture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85750"/>
          <a:ext cx="17478375" cy="7762875"/>
          <a:chOff x="381000" y="285750"/>
          <a:chExt cx="17478375" cy="776287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4762500" y="285750"/>
          <a:ext cx="9525000" cy="2857500"/>
        </p:xfrm>
        <a:graphic>
          <a:graphicData uri="http://schemas.openxmlformats.org/drawingml/2006/table">
            <a:tbl>
              <a:tblPr firstRow="1" bandRow="1"/>
              <a:tblGrid>
                <a:gridCol w="1587500"/>
                <a:gridCol w="1587500"/>
                <a:gridCol w="1587500"/>
                <a:gridCol w="1587500"/>
                <a:gridCol w="1587500"/>
                <a:gridCol w="1587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WD Cod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Id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S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Route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Shop Na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FFFFFF">
                              <a:alpha val="100.00%"/>
                            </a:srgbClr>
                          </a:solidFill>
                          <a:latin typeface="Calibri"/>
                        </a:rPr>
                        <a:t><![CDATA[Date Time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008B">
                        <a:alpha val="100.00%"/>
                      </a:srgbClr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E5296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884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HR-Mohit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Tue-Fri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Down Town Sec 29 Gurgaon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base" marL="0" marR="0" indent="0" lvl="0">
                        <a:lnSpc>
                          <a:spcPct val="100%"/>
                        </a:lnSpc>
                      </a:pPr>
                      <a:r>
                        <a:rPr lang="en-US" sz="1400" spc="0" u="none">
                          <a:solidFill>
                            <a:srgbClr val="000000">
                              <a:alpha val="100.00%"/>
                            </a:srgbClr>
                          </a:solidFill>
                          <a:latin typeface="Calibri"/>
                        </a:rPr>
                        <a:t><![CDATA[17-02-2026 02:14:23 PM]]>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.00%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096250" cy="5715000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381000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Inside Picture]]></a:t>
            </a:r>
          </a:p>
        </p:txBody>
      </p:sp>
      <p:pic>
        <p:nvPicPr>
          <p:cNvPr id="4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1524000"/>
            <a:ext cx="8096250" cy="5715000"/>
          </a:xfrm>
          <a:prstGeom prst="rect">
            <a:avLst/>
          </a:prstGeom>
          <a:noFill/>
        </p:spPr>
      </p:pic>
      <p:sp>
        <p:nvSpPr>
          <p:cNvPr id="5" name=""/>
          <p:cNvSpPr txBox="1"/>
          <p:nvPr/>
        </p:nvSpPr>
        <p:spPr>
          <a:xfrm>
            <a:off x="9382125" y="7286625"/>
            <a:ext cx="809625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C000C0">
                    <a:alpha val="75.29%"/>
                  </a:srgbClr>
                </a:solidFill>
                <a:latin typeface="Calibri"/>
              </a:rPr>
              <a:t><![CDATA[Shop Front Picture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6">
  <a:themeElements>
    <a:clrScheme name="Theme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2026-02-17T11:43:01Z</dcterms:created>
  <dcterms:modified xsi:type="dcterms:W3CDTF">2026-02-17T11:43:01Z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