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8288000" cy="10287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presProps" Target="presProps.xml"/>
  <Relationship Id="rId19" Type="http://schemas.openxmlformats.org/officeDocument/2006/relationships/viewProps" Target="viewProps.xml"/>
  <Relationship Id="rId2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034480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c9cdb56cbd4ec7751e35ab6050c86326.jpg"/>
  <Relationship Id="rId3" Type="http://schemas.openxmlformats.org/officeDocument/2006/relationships/image" Target="../media/e6d2d7f3137cb1213925777498dd68aa2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cd38ff528ebd34a29580754c250619729.jpg"/>
  <Relationship Id="rId3" Type="http://schemas.openxmlformats.org/officeDocument/2006/relationships/image" Target="../media/2d5dd9c9b3073f4b88c429323a9957c230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22b6b047bc462ae31e88eec81360cc32.jpg"/>
  <Relationship Id="rId3" Type="http://schemas.openxmlformats.org/officeDocument/2006/relationships/image" Target="../media/867d84301668a63d12065d110925712833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1f46dad171c9ae04323a8fdee0e5f335.jpg"/>
  <Relationship Id="rId3" Type="http://schemas.openxmlformats.org/officeDocument/2006/relationships/image" Target="../media/3c1a00ea11674133f2c73ff139120fb136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51634c5e7a829ec74b267d6cfbfe55838.jpg"/>
  <Relationship Id="rId3" Type="http://schemas.openxmlformats.org/officeDocument/2006/relationships/image" Target="../media/8e3adc7fa02d5aa8d863a8e16f0fa7f139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9ccf9ec8cc193ec4a177047022916ed41.jpg"/>
  <Relationship Id="rId3" Type="http://schemas.openxmlformats.org/officeDocument/2006/relationships/image" Target="../media/55474ad191071cae8551e90375c91e1542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d51ec93c8eb2fb9806bc2b93e096c5d2.jpg"/>
  <Relationship Id="rId3" Type="http://schemas.openxmlformats.org/officeDocument/2006/relationships/image" Target="../media/d8e7272f589e6a3be0ea4ae51119cacc3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c539921c86c0ea5eadb551a5fe529f5.jpg"/>
  <Relationship Id="rId3" Type="http://schemas.openxmlformats.org/officeDocument/2006/relationships/image" Target="../media/48f7a8e5bc71fe71ed2136307f624dbe6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dbe60981fb7c9db10af6bfc1e1ec068.jpg"/>
  <Relationship Id="rId3" Type="http://schemas.openxmlformats.org/officeDocument/2006/relationships/image" Target="../media/83907c7e1247fbb8697cf4642c1d612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a99e48f9296ffee06fdbf5fcb0b67311.jpg"/>
  <Relationship Id="rId3" Type="http://schemas.openxmlformats.org/officeDocument/2006/relationships/image" Target="../media/38288d5540b15ae2c4926be2f8f2479e12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1d6876d537408deab346db23e2f0f8b14.jpg"/>
  <Relationship Id="rId3" Type="http://schemas.openxmlformats.org/officeDocument/2006/relationships/image" Target="../media/15f34f7a6bbfc29f9b58b5d203ceb44715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bb9b4f97e560cef6c7ca7aa57b387017.jpg"/>
  <Relationship Id="rId3" Type="http://schemas.openxmlformats.org/officeDocument/2006/relationships/image" Target="../media/7558b6d811edd9fad09ecd14fa81a93418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a325051d74d36b236ecc2a57d6a255420.jpg"/>
  <Relationship Id="rId3" Type="http://schemas.openxmlformats.org/officeDocument/2006/relationships/image" Target="../media/d96900236dcfb5f272ce767ccbd766d621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b10f56ebc0b68f2bc256197f3f173ee23.jpg"/>
  <Relationship Id="rId3" Type="http://schemas.openxmlformats.org/officeDocument/2006/relationships/image" Target="../media/7f953c68d8f070ddf4721e9c9d756b4c24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71500" y="3810000"/>
          <a:ext cx="17240250" cy="4762500"/>
          <a:chOff x="571500" y="3810000"/>
          <a:chExt cx="17240250" cy="4762500"/>
        </a:xfrm>
      </p:grpSpPr>
      <p:sp>
        <p:nvSpPr>
          <p:cNvPr id="1" name=""/>
          <p:cNvSpPr txBox="1"/>
          <p:nvPr/>
        </p:nvSpPr>
        <p:spPr>
          <a:xfrm>
            <a:off x="571500" y="3810000"/>
            <a:ext cx="16668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8000" spc="0" u="none">
                <a:solidFill>
                  <a:srgbClr val="C00000">
                    <a:alpha val="100.00%"/>
                  </a:srgbClr>
                </a:solidFill>
                <a:latin typeface="Calibri"/>
              </a:rPr>
              <a:t><![CDATA[Transaction Ppt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2:11:21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Ware Hous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1:55:17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Zorrow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1:46:23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LF Golf Club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12:39:01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LEMON TREE PREMIER Sec 29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12:09:34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otel Citrus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9:51:46 A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Lost Lemon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5:06:40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SO YOU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4:55:14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he Hook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4:54:45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Walking Stre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4:04:40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MOB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3:18:31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MOB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2:50:18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Open Tap Sec 29 Gurgaon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2:28:03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own Town Sec 29 Gurgaon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2:14:23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6">
  <a:themeElements>
    <a:clrScheme name="Theme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2026-02-17T11:41:28Z</dcterms:created>
  <dcterms:modified xsi:type="dcterms:W3CDTF">2026-02-17T11:41:28Z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