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presProps" Target="presProps.xml"/>
  <Relationship Id="rId308" Type="http://schemas.openxmlformats.org/officeDocument/2006/relationships/viewProps" Target="viewProps.xml"/>
  <Relationship Id="rId309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963921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23134029d2d6034eab22a887a1644fb24.jpg"/>
  <Relationship Id="rId3" Type="http://schemas.openxmlformats.org/officeDocument/2006/relationships/image" Target="../media/c7968e36da8a728e9cd1c82bc6a50b0525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78fd73d2fb268c099ed1571e0bbc489289.jpg"/>
  <Relationship Id="rId3" Type="http://schemas.openxmlformats.org/officeDocument/2006/relationships/image" Target="../media/bdde06e6ac359607410a8273888d96ba29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fcccb6851c2ee73b87cc785a7477fd5292.jpg"/>
  <Relationship Id="rId3" Type="http://schemas.openxmlformats.org/officeDocument/2006/relationships/image" Target="../media/7ff4cf13dca829a0a35a4806755dbf0e293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59ec36990b8934a872f56c089772f0f295.jpg"/>
  <Relationship Id="rId3" Type="http://schemas.openxmlformats.org/officeDocument/2006/relationships/image" Target="../media/3f9af9c4ec6f0487232971656a3ed38e296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ace6cf156eedc6aeeecae04d77a79c8298.jpg"/>
  <Relationship Id="rId3" Type="http://schemas.openxmlformats.org/officeDocument/2006/relationships/image" Target="../media/32610bfd6fdc98d9285d47a36da9164d299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2c1dd1f9f163e1ec023b632bcebd661301.jpg"/>
  <Relationship Id="rId3" Type="http://schemas.openxmlformats.org/officeDocument/2006/relationships/image" Target="../media/d6d5bab622955bb43064070f063fcf4f302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6744663645faeafdac007d14630bad6304.jpg"/>
  <Relationship Id="rId3" Type="http://schemas.openxmlformats.org/officeDocument/2006/relationships/image" Target="../media/eb9979ac266e897ce13f4954929c4fde3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ba9adfd046c8c6c738bcb5ae77dd90c307.jpg"/>
  <Relationship Id="rId3" Type="http://schemas.openxmlformats.org/officeDocument/2006/relationships/image" Target="../media/1ef12aae572fe8f1b0888a9180ce4f09308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9cc4d0f4ad83476dde7215cc88bb797310.jpg"/>
  <Relationship Id="rId3" Type="http://schemas.openxmlformats.org/officeDocument/2006/relationships/image" Target="../media/9ce9f8afcae3ab89bac7f8734ea3f93b311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fe694c17e5fcbc0f2534a5631f9fc313.jpg"/>
  <Relationship Id="rId3" Type="http://schemas.openxmlformats.org/officeDocument/2006/relationships/image" Target="../media/a379b110fb507decbdbb30341b514284314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5d6dac09eef7328e6f8cb57d47a4ccf316.jpg"/>
  <Relationship Id="rId3" Type="http://schemas.openxmlformats.org/officeDocument/2006/relationships/image" Target="../media/ecc45f71c95009a8f2bbf08815ea5250317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01212f8aac1cec9dcfbb397fab13027.jpg"/>
  <Relationship Id="rId3" Type="http://schemas.openxmlformats.org/officeDocument/2006/relationships/image" Target="../media/2c0f25793d7de35ae81c3620789e881428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b51266775b710423928c56b36fb8d09319.jpg"/>
  <Relationship Id="rId3" Type="http://schemas.openxmlformats.org/officeDocument/2006/relationships/image" Target="../media/f0953776d327a4bf9dd5cbab848a7df532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f508e1fc0ff35400a419075bb839895322.jpg"/>
  <Relationship Id="rId3" Type="http://schemas.openxmlformats.org/officeDocument/2006/relationships/image" Target="../media/7a13ed1dc0d5a5f8a5233cbe69862e42323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6302c9b0eb43fbeae563e4f970ac8325.jpg"/>
  <Relationship Id="rId3" Type="http://schemas.openxmlformats.org/officeDocument/2006/relationships/image" Target="../media/b18c3015b84d9966d422eed370c4d2d2326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f767ce5c9d86484d740caa0e48a86b328.jpg"/>
  <Relationship Id="rId3" Type="http://schemas.openxmlformats.org/officeDocument/2006/relationships/image" Target="../media/f62c558c9ffd6b85e5edfce2d916d96a329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a7668e25aa44e886885019ba059cdc331.jpg"/>
  <Relationship Id="rId3" Type="http://schemas.openxmlformats.org/officeDocument/2006/relationships/image" Target="../media/81509d28baff29271a1944021b80e6e2332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1682ac68505481202d03788144b57a334.jpg"/>
  <Relationship Id="rId3" Type="http://schemas.openxmlformats.org/officeDocument/2006/relationships/image" Target="../media/aed467778a7ee36c468f47eba2f709dc33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5180bbd3e43b7e79fb590b24cb8a5337.jpg"/>
  <Relationship Id="rId3" Type="http://schemas.openxmlformats.org/officeDocument/2006/relationships/image" Target="../media/d9f1ffa8c441e7575c31054160c38bc1338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f524cc130c184a163002ba2d65a3438340.jpg"/>
  <Relationship Id="rId3" Type="http://schemas.openxmlformats.org/officeDocument/2006/relationships/image" Target="../media/502d9e19425ca874f44efbdfe2282ff2341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3459a47ce29a7918e53f1e935ae6a90343.jpg"/>
  <Relationship Id="rId3" Type="http://schemas.openxmlformats.org/officeDocument/2006/relationships/image" Target="../media/c435a6b825155d722b09ed3ce859a710344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d768fa96cdac1a95adabc976ecdbdc346.jpg"/>
  <Relationship Id="rId3" Type="http://schemas.openxmlformats.org/officeDocument/2006/relationships/image" Target="../media/7d926ee1586da8f26d6b51b5594fc4b7347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6ccd4b203961d58fd2a18901faf448330.jpg"/>
  <Relationship Id="rId3" Type="http://schemas.openxmlformats.org/officeDocument/2006/relationships/image" Target="../media/83c48fa3cf95b120b39798dca6c40f6f31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985dcb517fcb8b1c8099c9fcf0271c3349.jpg"/>
  <Relationship Id="rId3" Type="http://schemas.openxmlformats.org/officeDocument/2006/relationships/image" Target="../media/9faa151d1ab3cf87575588ed124e0e9635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f32a56b462db773264d7c0aee8b5f8352.jpg"/>
  <Relationship Id="rId3" Type="http://schemas.openxmlformats.org/officeDocument/2006/relationships/image" Target="../media/f5c8ed8430cbb70a7f1ae3542b883083353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b4bd25058c9c28b6d3a47d0fd3f25e9355.jpg"/>
  <Relationship Id="rId3" Type="http://schemas.openxmlformats.org/officeDocument/2006/relationships/image" Target="../media/4790292f44ade2202fbe11891934a519356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c603c647e5d32a18eb191a6be064fe1358.jpg"/>
  <Relationship Id="rId3" Type="http://schemas.openxmlformats.org/officeDocument/2006/relationships/image" Target="../media/601ce9443234cb0d42a9c5f5d382d6af359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422ef863e89f355fc57dd759517ab8b361.jpg"/>
  <Relationship Id="rId3" Type="http://schemas.openxmlformats.org/officeDocument/2006/relationships/image" Target="../media/4d212e559f09e0a029c6bbf5013bda09362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9e2e73816dfba0b4f72c673a26958364.jpg"/>
  <Relationship Id="rId3" Type="http://schemas.openxmlformats.org/officeDocument/2006/relationships/image" Target="../media/1271149086b24ec21de76f5c78b17ef436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2cddc7c5efec385426f7b7c0d691e367.jpg"/>
  <Relationship Id="rId3" Type="http://schemas.openxmlformats.org/officeDocument/2006/relationships/image" Target="../media/b4433e0ebeb74658574829ae132a8140368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bbd7211098fcf426aadce278f9c823370.jpg"/>
  <Relationship Id="rId3" Type="http://schemas.openxmlformats.org/officeDocument/2006/relationships/image" Target="../media/fb74232f53951072cc842112ce367785371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a219e570225b3e523a8d0b393a42e56373.jpg"/>
  <Relationship Id="rId3" Type="http://schemas.openxmlformats.org/officeDocument/2006/relationships/image" Target="../media/f63d2c0d7c0a166732bc9a37227b9af8374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fc38f17cee9ffa02a6951c50937f624376.jpg"/>
  <Relationship Id="rId3" Type="http://schemas.openxmlformats.org/officeDocument/2006/relationships/image" Target="../media/037fdb89043843796800979b217a296e377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a969e3b302e77fecc16ddddad555a8833.jpg"/>
  <Relationship Id="rId3" Type="http://schemas.openxmlformats.org/officeDocument/2006/relationships/image" Target="../media/e39293facb27020d2713d52c4306002b34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b19ae9cfdad5c25e0b7bf6c6e0f0d8379.jpg"/>
  <Relationship Id="rId3" Type="http://schemas.openxmlformats.org/officeDocument/2006/relationships/image" Target="../media/85403472783ccf6f8b9ddba8740c84ae38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27a8f173a392877c905f2e59c4b4371382.jpg"/>
  <Relationship Id="rId3" Type="http://schemas.openxmlformats.org/officeDocument/2006/relationships/image" Target="../media/b3c914880a66be44441d427cd0c5afb4383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ec819a7db4762bcffa10c679f02dbf6385.jpg"/>
  <Relationship Id="rId3" Type="http://schemas.openxmlformats.org/officeDocument/2006/relationships/image" Target="../media/dcbe443ed62d289564f02af34a313e95386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7ea5a474c8850ef7981a1a275cf2b5388.jpg"/>
  <Relationship Id="rId3" Type="http://schemas.openxmlformats.org/officeDocument/2006/relationships/image" Target="../media/4600b3966ab5822ac5657d843400f4e2389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70babb9a1ad15a2d103c748171c48e391.jpg"/>
  <Relationship Id="rId3" Type="http://schemas.openxmlformats.org/officeDocument/2006/relationships/image" Target="../media/11d043a97a6292b9e21a5c0b61db9cbe392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d86c6627e62799ccf126d029e8d7737394.jpg"/>
  <Relationship Id="rId3" Type="http://schemas.openxmlformats.org/officeDocument/2006/relationships/image" Target="../media/5eda2a8d84f0b97e72f92f6a1539e52f39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b0edb166c9f48b84f9d36b6ee419e12397.jpg"/>
  <Relationship Id="rId3" Type="http://schemas.openxmlformats.org/officeDocument/2006/relationships/image" Target="../media/89b66540022503294fe0974216d26ce5398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e93ecf154744365faf100df065a1a400.jpg"/>
  <Relationship Id="rId3" Type="http://schemas.openxmlformats.org/officeDocument/2006/relationships/image" Target="../media/97c3289abc925f041510d137dcd86474401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9b63a3f273a5bb803440d82761785e7403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6910fce594fb962c31e69a481f9db1b405.jpg"/>
  <Relationship Id="rId3" Type="http://schemas.openxmlformats.org/officeDocument/2006/relationships/image" Target="../media/e00e8add7a68be909a11aae507be347940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e136d3f697a78c4b1b963c3cf37c94836.jpg"/>
  <Relationship Id="rId3" Type="http://schemas.openxmlformats.org/officeDocument/2006/relationships/image" Target="../media/e8d34a1e062f6448b2db0a98543d785e37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a966e4ebf94569e7a2c187e75fd4991408.jpg"/>
  <Relationship Id="rId3" Type="http://schemas.openxmlformats.org/officeDocument/2006/relationships/image" Target="../media/f8774e805b735313b75dd7dd4ca7c799409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abf36afa098998cc8ca4e68c1423360411.jpg"/>
  <Relationship Id="rId3" Type="http://schemas.openxmlformats.org/officeDocument/2006/relationships/image" Target="../media/4cbde254e9a2b726a975c35378f3bd62412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895b56b0515faf31375c128dbedb79414.jpg"/>
  <Relationship Id="rId3" Type="http://schemas.openxmlformats.org/officeDocument/2006/relationships/image" Target="../media/e6b375c17140e23a2f4e0f9ea7b8b87e415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ef3621720fa97a3ce8a1607744efab6417.jpg"/>
  <Relationship Id="rId3" Type="http://schemas.openxmlformats.org/officeDocument/2006/relationships/image" Target="../media/0525995af91917cf9d5d1b7111b808f1418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f6c0bbac61e7b30e40377f521f11d01420.jpg"/>
  <Relationship Id="rId3" Type="http://schemas.openxmlformats.org/officeDocument/2006/relationships/image" Target="../media/1473cb25a6b90ec8749f2f7d2b113ed0421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74171d77777e6cc3df4857f722df8fe423.jpg"/>
  <Relationship Id="rId3" Type="http://schemas.openxmlformats.org/officeDocument/2006/relationships/image" Target="../media/0d8c456732c66e2572e5723f522c0299424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d5ffc3469521f441d262b74e301a7b0426.jpg"/>
  <Relationship Id="rId3" Type="http://schemas.openxmlformats.org/officeDocument/2006/relationships/image" Target="../media/067c99aed9779b4ad4a4a53ddbb82d2b427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fed8f7fac890086f414a3c66d276f429.jpg"/>
  <Relationship Id="rId3" Type="http://schemas.openxmlformats.org/officeDocument/2006/relationships/image" Target="../media/ec337e5f8594a3d86634c52d71059a12430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4e9a06f48708fc9be0ccf925375902b432.jpg"/>
  <Relationship Id="rId3" Type="http://schemas.openxmlformats.org/officeDocument/2006/relationships/image" Target="../media/ca48ff9eb4b8469ebc78e74a6d3288a3433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04cb6fc28318389cacc794acc3981c39.jpg"/>
  <Relationship Id="rId3" Type="http://schemas.openxmlformats.org/officeDocument/2006/relationships/image" Target="../media/be7a644eae52f68694754b42da08ef3240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8f896b9d483a0db6fd5e2447119025942.jpg"/>
  <Relationship Id="rId3" Type="http://schemas.openxmlformats.org/officeDocument/2006/relationships/image" Target="../media/614b35763305851680b4458f7828587c43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d1d126b9d298ca4a6dd6511dc03a4455.jpg"/>
  <Relationship Id="rId3" Type="http://schemas.openxmlformats.org/officeDocument/2006/relationships/image" Target="../media/4ff3b7e84256305ea3fa56e3ebb19724456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cdd0734988308b3acf28a659d696ba145.jpg"/>
  <Relationship Id="rId3" Type="http://schemas.openxmlformats.org/officeDocument/2006/relationships/image" Target="../media/ca06bbd9611fc9d8488f71f54e6fdba446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381c86a1100162ed69925edec3925e4458.jpg"/>
  <Relationship Id="rId3" Type="http://schemas.openxmlformats.org/officeDocument/2006/relationships/image" Target="../media/b4fe35e4dd0f3a6b5b94448743af843e459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18f17810f4a8701812782f87cb74fe46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0e297afecb630aa25907a2df877036463.jpg"/>
  <Relationship Id="rId3" Type="http://schemas.openxmlformats.org/officeDocument/2006/relationships/image" Target="../media/ef735797fd2fbddda46c3e66cdbb5048464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dfcaef1ac3f65c63fee7851901bb22f466.jpg"/>
  <Relationship Id="rId3" Type="http://schemas.openxmlformats.org/officeDocument/2006/relationships/image" Target="../media/b47edb2614e7416f77c5fa3db857412f467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0e4a601b1bf1486b7a93e07ae808056469.jpg"/>
  <Relationship Id="rId3" Type="http://schemas.openxmlformats.org/officeDocument/2006/relationships/image" Target="../media/e3a0f0121d7a1c05ac61dfe2aa478918470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dfe1ab560e654f5532101fd790d502472.jpg"/>
  <Relationship Id="rId3" Type="http://schemas.openxmlformats.org/officeDocument/2006/relationships/image" Target="../media/8a6e79591a4dcd745fb4f44986ea6f35473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fd1bff0a11eb7a1172e3482e3facf6b475.jpg"/>
  <Relationship Id="rId3" Type="http://schemas.openxmlformats.org/officeDocument/2006/relationships/image" Target="../media/de3d9b48b7d1983fdda2facd8ffa64724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da5a7cb233a08d1e94ef218558d006c478.jpg"/>
  <Relationship Id="rId3" Type="http://schemas.openxmlformats.org/officeDocument/2006/relationships/image" Target="../media/b9a492ca7d5d53d08b8f8376f22535d5479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9550c42a9c6e0acbda1ae431522eb481.jpg"/>
  <Relationship Id="rId3" Type="http://schemas.openxmlformats.org/officeDocument/2006/relationships/image" Target="../media/87d726a5a83f86dc4d68722536173c87482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eebdd2cb9d26058e61eb8d3b16120484.jpg"/>
  <Relationship Id="rId3" Type="http://schemas.openxmlformats.org/officeDocument/2006/relationships/image" Target="../media/e8e1231554925e7f6833e25596599e7a485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c54083e5235dde082049fc2e35c0f6e48.jpg"/>
  <Relationship Id="rId3" Type="http://schemas.openxmlformats.org/officeDocument/2006/relationships/image" Target="../media/8ea0678efc7bed79743f823bf80c0a0d49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49f7db1277ac11ae792046ee49aa1487.jpg"/>
  <Relationship Id="rId3" Type="http://schemas.openxmlformats.org/officeDocument/2006/relationships/image" Target="../media/b3f6efa99f6c31172a76a657353354a3488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f1fed7a9e522093b2300e001ecea382490.jpg"/>
  <Relationship Id="rId3" Type="http://schemas.openxmlformats.org/officeDocument/2006/relationships/image" Target="../media/ea04aeea6d3ac3910d13bb1edfc76c3d49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a63313033cd57cb818e72067db3537f493.jpg"/>
  <Relationship Id="rId3" Type="http://schemas.openxmlformats.org/officeDocument/2006/relationships/image" Target="../media/dcaa97b4efc97a9d7808c04dac3ed3fa494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be27f271950baa5fca73f35c08be3f9496.jpg"/>
  <Relationship Id="rId3" Type="http://schemas.openxmlformats.org/officeDocument/2006/relationships/image" Target="../media/d8be48474cba830f797464261576d7e7497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0591e29f4f70a259e7ebab456da35499.jpg"/>
  <Relationship Id="rId3" Type="http://schemas.openxmlformats.org/officeDocument/2006/relationships/image" Target="../media/ea707c6b93e65c52952ab898a3bb0dbc500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a64b8cb2725cb55ade6895317f430d0502.jpg"/>
  <Relationship Id="rId3" Type="http://schemas.openxmlformats.org/officeDocument/2006/relationships/image" Target="../media/372b3652dc227e06be9af12fe8bb9a50503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9ecedea6f8c1e86cd0bc598e09c14a2505.jpg"/>
  <Relationship Id="rId3" Type="http://schemas.openxmlformats.org/officeDocument/2006/relationships/image" Target="../media/54b9aea9e2e1e6f7ab89a37801e9ba4650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eeed7d94ad370d8af5543344a13b4a7508.jpg"/>
  <Relationship Id="rId3" Type="http://schemas.openxmlformats.org/officeDocument/2006/relationships/image" Target="../media/8fb98f3e755ca3ea7e00d6a0e2bf15fb509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7a0a988fc14440d0247cb3ab4408555511.jpg"/>
  <Relationship Id="rId3" Type="http://schemas.openxmlformats.org/officeDocument/2006/relationships/image" Target="../media/58cf90d45c74af250abd1010e9830c34512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f682268749a923ad7bd8b384b5f82c514.jpg"/>
  <Relationship Id="rId3" Type="http://schemas.openxmlformats.org/officeDocument/2006/relationships/image" Target="../media/e7c8327aec27dfccf2880ab6a1485712515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f52f1a3d9e5ea18c9484c69c9de100951.jpg"/>
  <Relationship Id="rId3" Type="http://schemas.openxmlformats.org/officeDocument/2006/relationships/image" Target="../media/d37da52faee760f555b5b828b023fca852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430fd06f80edda937eb5a1d6efefa5a517.jpg"/>
  <Relationship Id="rId3" Type="http://schemas.openxmlformats.org/officeDocument/2006/relationships/image" Target="../media/7beb76d235945e3201b30ea03944ad9d518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efc58e086d2116506918f8dc075d2520.jpg"/>
  <Relationship Id="rId3" Type="http://schemas.openxmlformats.org/officeDocument/2006/relationships/image" Target="../media/128d2161b47ba047a25038d62831243552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a8512b2c1447755657820fe602c9657523.jpg"/>
  <Relationship Id="rId3" Type="http://schemas.openxmlformats.org/officeDocument/2006/relationships/image" Target="../media/0692cf0a63d77594727ef3f074c82658524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4d4b887a491e7780033536d80e1802526.jpg"/>
  <Relationship Id="rId3" Type="http://schemas.openxmlformats.org/officeDocument/2006/relationships/image" Target="../media/8c83f80142f77321c710bebd426214d0527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f95defa0ea3e625598f1b06aa3d1759529.jpg"/>
  <Relationship Id="rId3" Type="http://schemas.openxmlformats.org/officeDocument/2006/relationships/image" Target="../media/fedce11ce445b14d08c88af634fba38e530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cc5938f1a5aac12f06f830b8b56bf12532.jpg"/>
  <Relationship Id="rId3" Type="http://schemas.openxmlformats.org/officeDocument/2006/relationships/image" Target="../media/5e5ceda35d6fca8184316c9b0bc118ce533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a0d848a80dff8253514b8f80ce63900536.jpg"/>
  <Relationship Id="rId3" Type="http://schemas.openxmlformats.org/officeDocument/2006/relationships/image" Target="../media/75d9db37d08b3278b06dbb6bef95b91653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fea34987763f5b8bc27f2e609c7c9ab540.jpg"/>
  <Relationship Id="rId3" Type="http://schemas.openxmlformats.org/officeDocument/2006/relationships/image" Target="../media/5c354cd63846b3e3100524f4c12b04dd541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cf76e165f3b57770fa08b386e7e1a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3b4df67ac7354fb3988ef2662ce66b154.jpg"/>
  <Relationship Id="rId3" Type="http://schemas.openxmlformats.org/officeDocument/2006/relationships/image" Target="../media/2a0b04cd63c5ec03a15c4079694565d455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b38d90fc6843f9be9b220d0270b7d5a543.jpg"/>
  <Relationship Id="rId3" Type="http://schemas.openxmlformats.org/officeDocument/2006/relationships/image" Target="../media/7ef42bd4be874e63182969ad5d110f13544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a34fe33b66037c0ce43473482c7a2b5546.jpg"/>
  <Relationship Id="rId3" Type="http://schemas.openxmlformats.org/officeDocument/2006/relationships/image" Target="../media/805e99c28ed6827afcdfaac18120b99c547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18234ab1a314486f1fd9cb9bcc9e545549.jpg"/>
  <Relationship Id="rId3" Type="http://schemas.openxmlformats.org/officeDocument/2006/relationships/image" Target="../media/bbadc8017487975db383bd2d0ae3d5b7550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b3a237f7d89a044c42c0761ac60c708552.jpg"/>
  <Relationship Id="rId3" Type="http://schemas.openxmlformats.org/officeDocument/2006/relationships/image" Target="../media/a55355b9436e662788ef4f8a09247b8155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e336a2ca68284df1ad9b27fdec5f1e9555.jpg"/>
  <Relationship Id="rId3" Type="http://schemas.openxmlformats.org/officeDocument/2006/relationships/image" Target="../media/7cd1169373220b42e63b96f39b72ed97556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a5b3031451b08db62e0f7e34f2eccd9558.jpg"/>
  <Relationship Id="rId3" Type="http://schemas.openxmlformats.org/officeDocument/2006/relationships/image" Target="../media/e1286d4481b8a33ca19315d42463558d559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b53a6d92286d1b38851959ac9a46540561.jpg"/>
  <Relationship Id="rId3" Type="http://schemas.openxmlformats.org/officeDocument/2006/relationships/image" Target="../media/fc82ac8decb40e7d2072d63468a2cc59562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c4e2cea4d23d7517672d04e841be50564.jpg"/>
  <Relationship Id="rId3" Type="http://schemas.openxmlformats.org/officeDocument/2006/relationships/image" Target="../media/40d1a1973b518922594872bd32c4c522565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3d9318b4c199bdf935e2d9bf740cf73567.jpg"/>
  <Relationship Id="rId3" Type="http://schemas.openxmlformats.org/officeDocument/2006/relationships/image" Target="../media/a625f2bea68fd298c8633139bc68596856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315f4344688158cac71d9703fbe6008570.jpg"/>
  <Relationship Id="rId3" Type="http://schemas.openxmlformats.org/officeDocument/2006/relationships/image" Target="../media/04df10ec395cb0ff2ee057c863c8b8bd571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129e8ce7d9b293b08b6ac85060aeb0957.jpg"/>
  <Relationship Id="rId3" Type="http://schemas.openxmlformats.org/officeDocument/2006/relationships/image" Target="../media/9b82367da06ea4e3c1d9126b2500725e58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10279f46559b36451817a20804c44d1573.jpg"/>
  <Relationship Id="rId3" Type="http://schemas.openxmlformats.org/officeDocument/2006/relationships/image" Target="../media/7175596282cbe4539b56ee09c40edea9574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3f219ec6d5768362032fec9b040ca57576.jpg"/>
  <Relationship Id="rId3" Type="http://schemas.openxmlformats.org/officeDocument/2006/relationships/image" Target="../media/62c3eb031794ab444807189e57a8208b577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a38e0201e463020bbcd2679e69d148579.jpg"/>
  <Relationship Id="rId3" Type="http://schemas.openxmlformats.org/officeDocument/2006/relationships/image" Target="../media/a927ec631851cbbb287569e23a81dfbb580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e70ccb6885b94ead0ef01ff46425c1a582.jpg"/>
  <Relationship Id="rId3" Type="http://schemas.openxmlformats.org/officeDocument/2006/relationships/image" Target="../media/426a333dd9ba46235008feaa65b856f458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19f41a06143b0d534a8235865f9252585.jpg"/>
  <Relationship Id="rId3" Type="http://schemas.openxmlformats.org/officeDocument/2006/relationships/image" Target="../media/46d0277742fe4db611ffa1e3d754683a586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cf16a70e754ecabe5880327d6cd4c8588.jpg"/>
  <Relationship Id="rId3" Type="http://schemas.openxmlformats.org/officeDocument/2006/relationships/image" Target="../media/eb3d98f83286f00e94bdb5035339bcd7589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b1507146d32d7de85edc11ef4693256591.jpg"/>
  <Relationship Id="rId3" Type="http://schemas.openxmlformats.org/officeDocument/2006/relationships/image" Target="../media/fbfbef3736b1fd55002f91a391a03c96592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afe8f0e0000b0cf67bb8c59fa59558f594.jpg"/>
  <Relationship Id="rId3" Type="http://schemas.openxmlformats.org/officeDocument/2006/relationships/image" Target="../media/32f2c85aac64f9cc8705553644bc67a0595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3760df2a56814b8c78d1d13bbe9a597.jpg"/>
  <Relationship Id="rId3" Type="http://schemas.openxmlformats.org/officeDocument/2006/relationships/image" Target="../media/9e8ea608bb864414ce806de6647c2e0a59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02774824151ca45fa5dff3715c33cf1600.jpg"/>
  <Relationship Id="rId3" Type="http://schemas.openxmlformats.org/officeDocument/2006/relationships/image" Target="../media/c63b759c37fcf24b4d713a9fa50cf55e601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358e15117225f9d0b40aee7aa8db50460.jpg"/>
  <Relationship Id="rId3" Type="http://schemas.openxmlformats.org/officeDocument/2006/relationships/image" Target="../media/62b11bd1868d4b15dcc7eb0d08de2b7561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a210b568c112719e79ebd379bde90f3603.jpg"/>
  <Relationship Id="rId3" Type="http://schemas.openxmlformats.org/officeDocument/2006/relationships/image" Target="../media/75431ba76654fb0ed360702d8abca334604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9fa9942d1601df1ec122e34bdac07606.jpg"/>
  <Relationship Id="rId3" Type="http://schemas.openxmlformats.org/officeDocument/2006/relationships/image" Target="../media/5f01c4160467a703a79701771ed50f46607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aa2f4b96df59796f73ae5bd2dc69c24609.jpg"/>
  <Relationship Id="rId3" Type="http://schemas.openxmlformats.org/officeDocument/2006/relationships/image" Target="../media/01e809038ac9d12a7ee486fe3a0d5139610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9ba72adccc31610e271d3fae68d6cde612.jpg"/>
  <Relationship Id="rId3" Type="http://schemas.openxmlformats.org/officeDocument/2006/relationships/image" Target="../media/703553cc7dd0880749c95319c0b8e42261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9aed30dd7eaf92fff7a32ef8932dc91615.jpg"/>
  <Relationship Id="rId3" Type="http://schemas.openxmlformats.org/officeDocument/2006/relationships/image" Target="../media/f6d41eb9886b934d08d32b364af83139616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ea7cfa4aedbc4b188c6d656cf79f6ca618.jpg"/>
  <Relationship Id="rId3" Type="http://schemas.openxmlformats.org/officeDocument/2006/relationships/image" Target="../media/eebdae9e4aafdc3d985e779c2cc4a466619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ab921d47c7c1fd39905ef39ddd70d7621.jpg"/>
  <Relationship Id="rId3" Type="http://schemas.openxmlformats.org/officeDocument/2006/relationships/image" Target="../media/dd86db35b3dbf77ba952b64d7ddadd54622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d40f888a1d4e0f3f26cb8f2cf5651ba624.jpg"/>
  <Relationship Id="rId3" Type="http://schemas.openxmlformats.org/officeDocument/2006/relationships/image" Target="../media/73632693cd7ed7b3aefd462c309c417d625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fa3d6b2284066f9666177305ea1936627.jpg"/>
  <Relationship Id="rId3" Type="http://schemas.openxmlformats.org/officeDocument/2006/relationships/image" Target="../media/a1a0140a0e97198c0e62488a857c23706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eb32fd9849cfd3370fcb0881b452d7630.jpg"/>
  <Relationship Id="rId3" Type="http://schemas.openxmlformats.org/officeDocument/2006/relationships/image" Target="../media/dae4cdc27b158effa1df6a76dc73175b631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0b9409e05b506befab00da32965d9b763.jpg"/>
  <Relationship Id="rId3" Type="http://schemas.openxmlformats.org/officeDocument/2006/relationships/image" Target="../media/eaca75b185f04b2bdcde2fcdb093cc5464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a91d54c0237ff1eff6d789da2a725633.jpg"/>
  <Relationship Id="rId3" Type="http://schemas.openxmlformats.org/officeDocument/2006/relationships/image" Target="../media/085d4ec80c4559d091d1d991fb48b08f634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3cd69e40de662f22a1fa84fb36e4842636.jpg"/>
  <Relationship Id="rId3" Type="http://schemas.openxmlformats.org/officeDocument/2006/relationships/image" Target="../media/fce397c63e28dbefa908f6ae56053cc3637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5add2aea78f201ce0834b6839292b639.jpg"/>
  <Relationship Id="rId3" Type="http://schemas.openxmlformats.org/officeDocument/2006/relationships/image" Target="../media/e0a9068c70f637e1a805873eec6ccfa1640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f056c6a9204292d882fb2e26eacd713642.jpg"/>
  <Relationship Id="rId3" Type="http://schemas.openxmlformats.org/officeDocument/2006/relationships/image" Target="../media/8c8a2bceb4284acb4ea720f62f6e05c964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64bedbf55340d8a0d3e30df34db8fb645.jpg"/>
  <Relationship Id="rId3" Type="http://schemas.openxmlformats.org/officeDocument/2006/relationships/image" Target="../media/0971b3ef2e848bd83dc632ba44b10edf646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fb471321357f49dca598eeebd06680f649.jpg"/>
  <Relationship Id="rId3" Type="http://schemas.openxmlformats.org/officeDocument/2006/relationships/image" Target="../media/1c100e2c90c0175913bc25bafb7b0ef7650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6003b435207ba4368c777427c8cb78652.jpg"/>
  <Relationship Id="rId3" Type="http://schemas.openxmlformats.org/officeDocument/2006/relationships/image" Target="../media/e1d52f63ccad7cc61326173fd48b8efb653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ccb6595efe551de22024ec9955496b0655.jpg"/>
  <Relationship Id="rId3" Type="http://schemas.openxmlformats.org/officeDocument/2006/relationships/image" Target="../media/d6bc7a81bfd60e4b56a5b6752221d615656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4e759a65d81021b545dac4a9d86277f658.jpg"/>
  <Relationship Id="rId3" Type="http://schemas.openxmlformats.org/officeDocument/2006/relationships/image" Target="../media/863dcdc768c0592c5d057413e992ac1a65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05cb893d007fce006bb03074ac746fa66.jpg"/>
  <Relationship Id="rId3" Type="http://schemas.openxmlformats.org/officeDocument/2006/relationships/image" Target="../media/7d5396252d0d65064d0d4fd3110cdc9567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516c499cddf665877ceb6ba12ff25ea661.jpg"/>
  <Relationship Id="rId3" Type="http://schemas.openxmlformats.org/officeDocument/2006/relationships/image" Target="../media/26f1ac356bc3cfeb68a43bf8cf262c32662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2c4f38e6b6a4de31fbc0d367107939664.jpg"/>
  <Relationship Id="rId3" Type="http://schemas.openxmlformats.org/officeDocument/2006/relationships/image" Target="../media/abc1ad8b60d4bb105525834e9fe26b27665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ad68a8d821a67f46c9a88488a17849b667.jpg"/>
  <Relationship Id="rId3" Type="http://schemas.openxmlformats.org/officeDocument/2006/relationships/image" Target="../media/535c75f64e50abd2aedb6074244a0b8c668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e3092febd22b8a3dbd599a5470e241f670.jpg"/>
  <Relationship Id="rId3" Type="http://schemas.openxmlformats.org/officeDocument/2006/relationships/image" Target="../media/b780ff5f05872f42102b291138be3b45671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9060a4270347e713944a073143fceb673.jpg"/>
  <Relationship Id="rId3" Type="http://schemas.openxmlformats.org/officeDocument/2006/relationships/image" Target="../media/3db47f750521fab86526c02e91e2adbc67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a97a4cd48451b195524cbd2b3d597bd676.jpg"/>
  <Relationship Id="rId3" Type="http://schemas.openxmlformats.org/officeDocument/2006/relationships/image" Target="../media/0a58f605f2ca0ae5f308090676c88f7d677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d16682e230f5bb51b967cf363f1ade7679.jpg"/>
  <Relationship Id="rId3" Type="http://schemas.openxmlformats.org/officeDocument/2006/relationships/image" Target="../media/8c5f55b3591f76c5ce01a094a39553e3680.jpg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ff38446587199f83ead0b976a6d7735682.jpg"/>
  <Relationship Id="rId3" Type="http://schemas.openxmlformats.org/officeDocument/2006/relationships/image" Target="../media/e916943ba1a4695b69615492271535e2683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d0c368628c0b191571491781bbec44685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cecec58df197e6e62af828ba4ebc55c687.jpg"/>
  <Relationship Id="rId3" Type="http://schemas.openxmlformats.org/officeDocument/2006/relationships/image" Target="../media/9a90303f9688cce9b0148873af0171eb68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f32a97e6fd2b09d639148d869235b7e69.jpg"/>
  <Relationship Id="rId3" Type="http://schemas.openxmlformats.org/officeDocument/2006/relationships/image" Target="../media/8f2c876eb6661f03a74cb94ab7a9fb9a70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b4799ac6769a19b431d339e7251f4db690.jpg"/>
  <Relationship Id="rId3" Type="http://schemas.openxmlformats.org/officeDocument/2006/relationships/image" Target="../media/8648afdfde15e8a2a4fe5664c03e277b691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de98ef5587d364622ef9370a2e8a8c5693.jpg"/>
  <Relationship Id="rId3" Type="http://schemas.openxmlformats.org/officeDocument/2006/relationships/image" Target="../media/6b6e1e51779fa10ffcf988ebbf5fbf75694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125cc7ea677e7b3b9bd90ac58078ec0696.jpg"/>
  <Relationship Id="rId3" Type="http://schemas.openxmlformats.org/officeDocument/2006/relationships/image" Target="../media/db4fa35afdb04fc8eb33363ba7e1caac697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ab86482fd047e9c3c69de3708b52469699.jpg"/>
  <Relationship Id="rId3" Type="http://schemas.openxmlformats.org/officeDocument/2006/relationships/image" Target="../media/13168c3d1473508b002f7d6d4b26a142700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6b315a209322e2120b2897018a8d4a6702.jpg"/>
  <Relationship Id="rId3" Type="http://schemas.openxmlformats.org/officeDocument/2006/relationships/image" Target="../media/24dd67f433d78dde05e34dede9b3443470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bcb36380c8daef0c1da66af56cb0114705.jpg"/>
  <Relationship Id="rId3" Type="http://schemas.openxmlformats.org/officeDocument/2006/relationships/image" Target="../media/ab65f1a2c40c40a2438185902f018bd6706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6052a2bde9f710d45939d8cacb0b844708.jpg"/>
  <Relationship Id="rId3" Type="http://schemas.openxmlformats.org/officeDocument/2006/relationships/image" Target="../media/83228547a426940d737721cec65d2004709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2449f6ff53aaa3a597295a26eeae6711.jpg"/>
  <Relationship Id="rId3" Type="http://schemas.openxmlformats.org/officeDocument/2006/relationships/image" Target="../media/15ff3788367d853159d2016a8bd858ae712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dd5ddc52d010ae2be77e62a92986ed1714.jpg"/>
  <Relationship Id="rId3" Type="http://schemas.openxmlformats.org/officeDocument/2006/relationships/image" Target="../media/503814efe01da53d11360edc1d2217f6715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c5f1f90cbf814dd81c359777509acb1717.jpg"/>
  <Relationship Id="rId3" Type="http://schemas.openxmlformats.org/officeDocument/2006/relationships/image" Target="../media/7dcc65d532c40651abc3e9bcb3413a3c71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f1f82ddab99548d4e909eb3d8cb9b6a72.jpg"/>
  <Relationship Id="rId3" Type="http://schemas.openxmlformats.org/officeDocument/2006/relationships/image" Target="../media/64d12db9e4ab84becfd54705bd1ddc7e73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335c7ab46a1e22ce7de9d86d750d5f7720.jpg"/>
  <Relationship Id="rId3" Type="http://schemas.openxmlformats.org/officeDocument/2006/relationships/image" Target="../media/eba2715a920e46fcec53f27ca04ae1f0721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eb3c690d47c6d73f208d7ffa0b8cd97723.jpg"/>
  <Relationship Id="rId3" Type="http://schemas.openxmlformats.org/officeDocument/2006/relationships/image" Target="../media/f28bb1d78537384cc0a140da3b6f91b8724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d69e7eec7d3935894176dcf0a660439726.jpg"/>
  <Relationship Id="rId3" Type="http://schemas.openxmlformats.org/officeDocument/2006/relationships/image" Target="../media/9f6887e12524530fec22cf5727da72df727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04ac750165a62dd45f94f9cc9c27035729.jpg"/>
  <Relationship Id="rId3" Type="http://schemas.openxmlformats.org/officeDocument/2006/relationships/image" Target="../media/bf5dcdfd595cbe0fbc1c6d0834c3b734730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7ce7bf7d424f2ee2b5885a2d07089ee732.jpg"/>
  <Relationship Id="rId3" Type="http://schemas.openxmlformats.org/officeDocument/2006/relationships/image" Target="../media/512ca83f2997e3f95ae71228c6b2d4cf73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8b103a061c5618e5347942661c35e77735.jpg"/>
  <Relationship Id="rId3" Type="http://schemas.openxmlformats.org/officeDocument/2006/relationships/image" Target="../media/d9b6ae8e19226e2e432a7a311481ab62736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dbffc2ab7d8fb8ed468fb42ed1d09ee738.jpg"/>
  <Relationship Id="rId3" Type="http://schemas.openxmlformats.org/officeDocument/2006/relationships/image" Target="../media/fa457388861342442645ecade7be3ff6739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74a9ef2d155dfa166ff65ae2622f741.jpg"/>
  <Relationship Id="rId3" Type="http://schemas.openxmlformats.org/officeDocument/2006/relationships/image" Target="../media/dd6723981803b96901c0196d456fe2dc742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adbbacc36946a7aa1dee87edc14ba8745.jpg"/>
  <Relationship Id="rId3" Type="http://schemas.openxmlformats.org/officeDocument/2006/relationships/image" Target="../media/247f692858cf9cf47c5e68fc8e299319746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e1c20f6fc596faca03c792c43afce4075.jpg"/>
  <Relationship Id="rId3" Type="http://schemas.openxmlformats.org/officeDocument/2006/relationships/image" Target="../media/bafb06c381086f5533b4a267e2040cbd76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add8a21e46f0006c3abfeb3dce9050748.jpg"/>
  <Relationship Id="rId3" Type="http://schemas.openxmlformats.org/officeDocument/2006/relationships/image" Target="../media/e1e1d868e0b5ed90fc09215b0575493674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e8f8321609c3417829770b907fd069c751.jpg"/>
  <Relationship Id="rId3" Type="http://schemas.openxmlformats.org/officeDocument/2006/relationships/image" Target="../media/91214ead51346ce3a6ad0df882e21262752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0abfa5fe9f2b0b4585f3a8a4a618d8e755.jpg"/>
  <Relationship Id="rId3" Type="http://schemas.openxmlformats.org/officeDocument/2006/relationships/image" Target="../media/8c30b8ee2e893645a08cefbd6e76b74a756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565f4bd54c700937a0798bce05c7666758.jpg"/>
  <Relationship Id="rId3" Type="http://schemas.openxmlformats.org/officeDocument/2006/relationships/image" Target="../media/6451faa442a9f12b9a704f6ecaa216ec759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f561abe0814c9c1c2a0ef5e3ae1042761.jpg"/>
  <Relationship Id="rId3" Type="http://schemas.openxmlformats.org/officeDocument/2006/relationships/image" Target="../media/c8e36afe0340c44a74406f610b0a12a6762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a9aec8f6b22bbdf8af143b5dcee3d0764.jpg"/>
  <Relationship Id="rId3" Type="http://schemas.openxmlformats.org/officeDocument/2006/relationships/image" Target="../media/28fb963f3d5f5b77e6715369c2c9f60076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fe5fa34dd5a099fcdac4d455148f4e4767.jpg"/>
  <Relationship Id="rId3" Type="http://schemas.openxmlformats.org/officeDocument/2006/relationships/image" Target="../media/096431c19a6a7c3b83a296b166e56105768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59d3e1171443eb5ea9531bbe9d0fdcd770.jpg"/>
  <Relationship Id="rId3" Type="http://schemas.openxmlformats.org/officeDocument/2006/relationships/image" Target="../media/daa3d97842dfaa5f32e84df7b4bfba00771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bf7739831e717add7f2c869bbc18294773.jpg"/>
  <Relationship Id="rId3" Type="http://schemas.openxmlformats.org/officeDocument/2006/relationships/image" Target="../media/6b057ddd498004be1b244895a3669706774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777a6829913d0479954b76b67f7050578.jpg"/>
  <Relationship Id="rId3" Type="http://schemas.openxmlformats.org/officeDocument/2006/relationships/image" Target="../media/713637a9869c756804cfb4935e2ae68579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ded8f9c7aa0f4bfb31301fb8fddd6ab776.jpg"/>
  <Relationship Id="rId3" Type="http://schemas.openxmlformats.org/officeDocument/2006/relationships/image" Target="../media/f6fdb54830f379de181a6dda1257e0dc777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f837c85733741c0842b8843c7f61a79779.jpg"/>
  <Relationship Id="rId3" Type="http://schemas.openxmlformats.org/officeDocument/2006/relationships/image" Target="../media/39b98a0fea3f19558b7c100919c9e7cb7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e4bfdd7bd80ca7ce01a2f68ee7fc01782.jpg"/>
  <Relationship Id="rId3" Type="http://schemas.openxmlformats.org/officeDocument/2006/relationships/image" Target="../media/e617fea3f340cbaadb709cddd8dad079783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b6787aae8331ded22320bab59c4b5bc785.jpg"/>
  <Relationship Id="rId3" Type="http://schemas.openxmlformats.org/officeDocument/2006/relationships/image" Target="../media/3b32ce55f29688073ff16e2f832895c6786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e9fc4c6d8cca32ed52b7895fb77c588788.jpg"/>
  <Relationship Id="rId3" Type="http://schemas.openxmlformats.org/officeDocument/2006/relationships/image" Target="../media/c788bc9497a9a12ecdb013f75139bc46789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d20b3b71a668ea8f2ba93341f87a7e791.jpg"/>
  <Relationship Id="rId3" Type="http://schemas.openxmlformats.org/officeDocument/2006/relationships/image" Target="../media/dfa9179d0ebd906144d2b7facf1d1624792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a9c4d85ae947f47296242ddc818b7f9794.jpg"/>
  <Relationship Id="rId3" Type="http://schemas.openxmlformats.org/officeDocument/2006/relationships/image" Target="../media/989daa250ffecf3932e5221f00a1d5a479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0f5101c8e1682a31f4c14c480099c797.jpg"/>
  <Relationship Id="rId3" Type="http://schemas.openxmlformats.org/officeDocument/2006/relationships/image" Target="../media/a820b4110a5b57aebe24c7571b990702798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f5300f566a20f116bed09831338fb9e800.jpg"/>
  <Relationship Id="rId3" Type="http://schemas.openxmlformats.org/officeDocument/2006/relationships/image" Target="../media/147038c920b7e6a09b10c106f327dbb9801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affe74374009b1f35bf02fbc3d8848e803.jpg"/>
  <Relationship Id="rId3" Type="http://schemas.openxmlformats.org/officeDocument/2006/relationships/image" Target="../media/6627f10e8b470dafa6a02390b74bf9c2804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e5bb94e640c677231af95860da60d881.jpg"/>
  <Relationship Id="rId3" Type="http://schemas.openxmlformats.org/officeDocument/2006/relationships/image" Target="../media/d134f91d27fccd0611850401d639ed6482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7312c5820dad1cb3e5c693465daaa5806.jpg"/>
  <Relationship Id="rId3" Type="http://schemas.openxmlformats.org/officeDocument/2006/relationships/image" Target="../media/ec403e099c2805e2264f7d35619ebcbb807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2e3826e0eb6040b123b5c472426e51c809.jpg"/>
  <Relationship Id="rId3" Type="http://schemas.openxmlformats.org/officeDocument/2006/relationships/image" Target="../media/6d6c7d445f1d1117fb3994b83e8accc181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faa494306545936c026ff9d04ee643812.jpg"/>
  <Relationship Id="rId3" Type="http://schemas.openxmlformats.org/officeDocument/2006/relationships/image" Target="../media/e3e26c33360156de8585be85c1b16b7d813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b337047ba9d0bf3d00076e1ebbfdd815.jpg"/>
  <Relationship Id="rId3" Type="http://schemas.openxmlformats.org/officeDocument/2006/relationships/image" Target="../media/fa9356fc4331953b546d49e3ce7f998b816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df717ad014243ac5cdf147ebabedf54818.jpg"/>
  <Relationship Id="rId3" Type="http://schemas.openxmlformats.org/officeDocument/2006/relationships/image" Target="../media/d319c6ea29a6f3c5525a351589b7e9e0819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0c58ba2d46d3fbb2ffac7aa861fc2821.jpg"/>
  <Relationship Id="rId3" Type="http://schemas.openxmlformats.org/officeDocument/2006/relationships/image" Target="../media/077be359bdb5009aa03b3e400023556b822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f9b13c2dd07f12d8e0345e78a79cb2824.jpg"/>
  <Relationship Id="rId3" Type="http://schemas.openxmlformats.org/officeDocument/2006/relationships/image" Target="../media/892f09dc148f59c81bea99445681001c82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ab9bbcdd60d58c2a960623c54dbafcd827.jpg"/>
  <Relationship Id="rId3" Type="http://schemas.openxmlformats.org/officeDocument/2006/relationships/image" Target="../media/73817c32d18279099750838f78bd68cb828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480398acbffd3726463ef63bd2c433830.jpg"/>
  <Relationship Id="rId3" Type="http://schemas.openxmlformats.org/officeDocument/2006/relationships/image" Target="../media/cdc2a787285b0a1ddc1544092b4377a4831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ace6aee23741edf470526557e199ed833.jpg"/>
  <Relationship Id="rId3" Type="http://schemas.openxmlformats.org/officeDocument/2006/relationships/image" Target="../media/bbaf0beca5dd0687e4b7fdcca806685a834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86b310275ce15e3fa267d419be6c544.jpg"/>
  <Relationship Id="rId3" Type="http://schemas.openxmlformats.org/officeDocument/2006/relationships/image" Target="../media/33a1e2b2ef43d5c5b559187030fe47ab5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f329a377da09094206a6401646b21ea84.jpg"/>
  <Relationship Id="rId3" Type="http://schemas.openxmlformats.org/officeDocument/2006/relationships/image" Target="../media/b26b3ad4d025e0fd1ab2c1b00016a22c85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b3fbc14df29be3f4a844079d4a96612836.jpg"/>
  <Relationship Id="rId3" Type="http://schemas.openxmlformats.org/officeDocument/2006/relationships/image" Target="../media/8c9f59a5b120049267b65dd65f60c79c837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3424de9915fee837b7262d593f11fb0839.jpg"/>
  <Relationship Id="rId3" Type="http://schemas.openxmlformats.org/officeDocument/2006/relationships/image" Target="../media/21ac737d5cb390cdde474c2fcfa5a51d84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ceccebc306d367eea08248d9d4eb7842.jpg"/>
  <Relationship Id="rId3" Type="http://schemas.openxmlformats.org/officeDocument/2006/relationships/image" Target="../media/1fd94cbb4f1c139203c048c2a5e41b0d843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911158456b119da0e5158c9a8a706845.jpg"/>
  <Relationship Id="rId3" Type="http://schemas.openxmlformats.org/officeDocument/2006/relationships/image" Target="../media/9e6ac21bcbba6e99c3737b83c76c8bc4846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eb85670e22e4a4726dc5ce7307f2e42848.jpg"/>
  <Relationship Id="rId3" Type="http://schemas.openxmlformats.org/officeDocument/2006/relationships/image" Target="../media/625597e823f5f0c318807ab8f8482f6a849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2e7486db8eec4d7ac2a7f2df89be0887.jpg"/>
  <Relationship Id="rId3" Type="http://schemas.openxmlformats.org/officeDocument/2006/relationships/image" Target="../media/b0a41c0a11ceca0b2cba76c3f4979def8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c773777e92f4e6f5d7ed406caa36d90.jpg"/>
  <Relationship Id="rId3" Type="http://schemas.openxmlformats.org/officeDocument/2006/relationships/image" Target="../media/d9b73811cf801d54a47a0abd0664f39791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cddd9651013b50b6b40968ab079366993.jpg"/>
  <Relationship Id="rId3" Type="http://schemas.openxmlformats.org/officeDocument/2006/relationships/image" Target="../media/8473c4fd276e30aa0e2755da45a0361494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f63f2c9a74af57bbb8fdd8de2f3df2096.jpg"/>
  <Relationship Id="rId3" Type="http://schemas.openxmlformats.org/officeDocument/2006/relationships/image" Target="../media/5ac7b04d212e565d09367a54f102e0af97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af27f3f26a5e8b1caec46f260e8a6e99.jpg"/>
  <Relationship Id="rId3" Type="http://schemas.openxmlformats.org/officeDocument/2006/relationships/image" Target="../media/7b6ea2f09ca43efba75122bb073b33da100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7ff5cf5992aa500eff4043a723964e102.jpg"/>
  <Relationship Id="rId3" Type="http://schemas.openxmlformats.org/officeDocument/2006/relationships/image" Target="../media/26828680883cd48f04f3dae86c5635d4103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cac5b52a31150d23e75eb26a5494d58105.jpg"/>
  <Relationship Id="rId3" Type="http://schemas.openxmlformats.org/officeDocument/2006/relationships/image" Target="../media/82fe282f5c8d9bd7ce8c1a05c55ee629106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3022f27bf93c65ec4f6858978d2fc108.jpg"/>
  <Relationship Id="rId3" Type="http://schemas.openxmlformats.org/officeDocument/2006/relationships/image" Target="../media/5e5b8daf0c49eb5dc9327033209023ae109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ec07aca0b9b89d77aa6162d2b7867d0111.jpg"/>
  <Relationship Id="rId3" Type="http://schemas.openxmlformats.org/officeDocument/2006/relationships/image" Target="../media/f7ecd8bc9335ac5108d9ebd323e1dfd2112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3a79cf2ac268aa5ac09ab31527437337.jpg"/>
  <Relationship Id="rId3" Type="http://schemas.openxmlformats.org/officeDocument/2006/relationships/image" Target="../media/7db81c61ca220f089214b2a474ba1ddb8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4c35b4f121874c3c055fb965371c405114.jpg"/>
  <Relationship Id="rId3" Type="http://schemas.openxmlformats.org/officeDocument/2006/relationships/image" Target="../media/d7d0d022f68013aec1d9ef838e32eeb3115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bfb2e365c0683b0737dd27e6b11caaa117.jpg"/>
  <Relationship Id="rId3" Type="http://schemas.openxmlformats.org/officeDocument/2006/relationships/image" Target="../media/ab7b3effeaec350ef8155ac423610e20118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a6f6e0a9819dfdd0cb9c7e3012db4d120.jpg"/>
  <Relationship Id="rId3" Type="http://schemas.openxmlformats.org/officeDocument/2006/relationships/image" Target="../media/bbe4ce50dfd73d05f72225aec9afe476121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b4725e05cb197f8b3286771f71ee664123.jpg"/>
  <Relationship Id="rId3" Type="http://schemas.openxmlformats.org/officeDocument/2006/relationships/image" Target="../media/d2afc10a2df39b75b951a84f1f0ac0cb124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cb940c91f55b4838ac434a2e4ebf1126.jpg"/>
  <Relationship Id="rId3" Type="http://schemas.openxmlformats.org/officeDocument/2006/relationships/image" Target="../media/af37d53986f44e11cc6f106feb5013a712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3b143efa46a5f74400856a08d72247129.jpg"/>
  <Relationship Id="rId3" Type="http://schemas.openxmlformats.org/officeDocument/2006/relationships/image" Target="../media/9ae277cf72a70310bbff479e9b345b5c130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cd3ad1b9f957e674e0ee0e2ff7b935132.jpg"/>
  <Relationship Id="rId3" Type="http://schemas.openxmlformats.org/officeDocument/2006/relationships/image" Target="../media/eb792010c4f2ce393f4ea328c74afc28133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10a56994b0353a9b6b655ef822ea4135.jpg"/>
  <Relationship Id="rId3" Type="http://schemas.openxmlformats.org/officeDocument/2006/relationships/image" Target="../media/87f4b2f955a80ace954dc000f303c1ac136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24c36d31b4097253085c7eea249015f138.jpg"/>
  <Relationship Id="rId3" Type="http://schemas.openxmlformats.org/officeDocument/2006/relationships/image" Target="../media/0a97eabbc6eebe8c06a5f04f0c054a46139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a89e0f77849e2e3b2bb6281476a2517141.jpg"/>
  <Relationship Id="rId3" Type="http://schemas.openxmlformats.org/officeDocument/2006/relationships/image" Target="../media/9c069e39fcf7318c695ff728b6cff145142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5240da7905d2c40743921a98fae1b210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183686af44fa2a17f944f0e936f0144.jpg"/>
  <Relationship Id="rId3" Type="http://schemas.openxmlformats.org/officeDocument/2006/relationships/image" Target="../media/ac6f09795ae978c843e6f325e5ef75e3145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fb0a8b5c592a8fb56ed7ad073b4f677147.jpg"/>
  <Relationship Id="rId3" Type="http://schemas.openxmlformats.org/officeDocument/2006/relationships/image" Target="../media/cfb3e38fa37698d25995ebaae54b3583148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929f79ae0ae2204046ea8e02a0b7532150.jpg"/>
  <Relationship Id="rId3" Type="http://schemas.openxmlformats.org/officeDocument/2006/relationships/image" Target="../media/1a7db3a6dccb48c700f00a769a498df2151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c3cd404956e82b49c11fd3468e0fc4d153.jpg"/>
  <Relationship Id="rId3" Type="http://schemas.openxmlformats.org/officeDocument/2006/relationships/image" Target="../media/3353cf8d8cedb4840f664f9d5af138e3154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b200fc97ceb083cdb56270ff66dfa156.jpg"/>
  <Relationship Id="rId3" Type="http://schemas.openxmlformats.org/officeDocument/2006/relationships/image" Target="../media/9a24a057a64289ab8414d4ef48c41d1215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b2aef9c8b18c7deeae1ab3e780e0164159.jpg"/>
  <Relationship Id="rId3" Type="http://schemas.openxmlformats.org/officeDocument/2006/relationships/image" Target="../media/af9679444f9efe49c41271250149eb4a160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b44401de943a307d6a051f55c239fd3162.jpg"/>
  <Relationship Id="rId3" Type="http://schemas.openxmlformats.org/officeDocument/2006/relationships/image" Target="../media/6c0618a5d5c08c11306fc5a4e7ad6a82163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b23472e66a9efb64aac9bbd204abb67165.jpg"/>
  <Relationship Id="rId3" Type="http://schemas.openxmlformats.org/officeDocument/2006/relationships/image" Target="../media/331398ed90abe3861725e0ad832ff7f9166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1fa0b3498129665f0e8b5987696785168.jpg"/>
  <Relationship Id="rId3" Type="http://schemas.openxmlformats.org/officeDocument/2006/relationships/image" Target="../media/2ea1336c09a20a4ee03b6a4b20849d6c169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9f8cfd527c0abcf08e1af8e73cf4d7171.jpg"/>
  <Relationship Id="rId3" Type="http://schemas.openxmlformats.org/officeDocument/2006/relationships/image" Target="../media/12ecfc17b6fb86c7d8871dbab8d8086817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aa04661b2ba0fb3330b8786a8128bc012.jpg"/>
  <Relationship Id="rId3" Type="http://schemas.openxmlformats.org/officeDocument/2006/relationships/image" Target="../media/f628e21034603245626741d33669fcaa13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0ae543017d9da8bddf24390c308ea2174.jpg"/>
  <Relationship Id="rId3" Type="http://schemas.openxmlformats.org/officeDocument/2006/relationships/image" Target="../media/3da2d4f5d1296ea4076cb8474059ff33175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20c64f5898732724905eb40d97878af177.jpg"/>
  <Relationship Id="rId3" Type="http://schemas.openxmlformats.org/officeDocument/2006/relationships/image" Target="../media/e7e4702e88ba2ff0322fe4359b0128e9178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83b054da79b9b148de5629af6fb45b6180.jpg"/>
  <Relationship Id="rId3" Type="http://schemas.openxmlformats.org/officeDocument/2006/relationships/image" Target="../media/a82154088517139eeb3de22f7c3640b5181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7046e122a415c9ad3bfa5684f5a142183.jpg"/>
  <Relationship Id="rId3" Type="http://schemas.openxmlformats.org/officeDocument/2006/relationships/image" Target="../media/980639981a4e477b3580f1a81989b22b184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ba39f17fafea6c36113583f55a878df186.jpg"/>
  <Relationship Id="rId3" Type="http://schemas.openxmlformats.org/officeDocument/2006/relationships/image" Target="../media/095a38ea108a38e8a3d454e634e2b9b718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0f9608606eebeae92739f7a65ba65fd189.jpg"/>
  <Relationship Id="rId3" Type="http://schemas.openxmlformats.org/officeDocument/2006/relationships/image" Target="../media/6daa6084dce7dc47c4bb1db9c13bb847190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50ca489426b780634c0fd804699f6b192.jpg"/>
  <Relationship Id="rId3" Type="http://schemas.openxmlformats.org/officeDocument/2006/relationships/image" Target="../media/d2149d45052f906d4b4623f1a3b4fff1193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163d3992d0aafa8f63c07f5b45e52de195.jpg"/>
  <Relationship Id="rId3" Type="http://schemas.openxmlformats.org/officeDocument/2006/relationships/image" Target="../media/80ee96f3ec15f998c297492f18a79327196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fbbd8b22e12cf2d34b3245c28d026d5198.jpg"/>
  <Relationship Id="rId3" Type="http://schemas.openxmlformats.org/officeDocument/2006/relationships/image" Target="../media/1cc25ca94f553182ab8d7ffb723ec6ca199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9e2c00e8a9f924174ab0449888c66d9201.jpg"/>
  <Relationship Id="rId3" Type="http://schemas.openxmlformats.org/officeDocument/2006/relationships/image" Target="../media/3dc0641f39220993c2de45fe8da8a097202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91b5b540f4b094212ebe50aac7833815.jpg"/>
  <Relationship Id="rId3" Type="http://schemas.openxmlformats.org/officeDocument/2006/relationships/image" Target="../media/461dc874c51fe6c3d80387855576b40a16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ceebfc623ed621991db548a8ea6599c204.jpg"/>
  <Relationship Id="rId3" Type="http://schemas.openxmlformats.org/officeDocument/2006/relationships/image" Target="../media/5e4ec784e6e70ce4020e786f69ba251f205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ef1464994f91894e3e04371d3b45b75207.jpg"/>
  <Relationship Id="rId3" Type="http://schemas.openxmlformats.org/officeDocument/2006/relationships/image" Target="../media/0e225b1e7f6aa3c74254b4f7145b6aff208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bb6b4adec42eadc3dfaf28eb9bab37e210.jpg"/>
  <Relationship Id="rId3" Type="http://schemas.openxmlformats.org/officeDocument/2006/relationships/image" Target="../media/79a25ea77b14bf73b071c6eef321fb87211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f3a1085ed54ea74b40e85c025015c2c213.jpg"/>
  <Relationship Id="rId3" Type="http://schemas.openxmlformats.org/officeDocument/2006/relationships/image" Target="../media/3738422c3039e27a1ab255eaaa45138a214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7bc3b353df4659bea98e7f6dff5da9216.jpg"/>
  <Relationship Id="rId3" Type="http://schemas.openxmlformats.org/officeDocument/2006/relationships/image" Target="../media/dbc2fcc9442dce21bc540ac05f92ec0221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64719e9e6ca6223a1e1b37d3e3a6e5219.jpg"/>
  <Relationship Id="rId3" Type="http://schemas.openxmlformats.org/officeDocument/2006/relationships/image" Target="../media/1a5096ec2dc102b7ffaf183b81b9310a220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2202bc368dd1aede0c7ab905a6d676b222.jpg"/>
  <Relationship Id="rId3" Type="http://schemas.openxmlformats.org/officeDocument/2006/relationships/image" Target="../media/5e3d62bb85a36e1f71489b90e67ff72e223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e9436478fc77d9cec3628a1e844f6225.jpg"/>
  <Relationship Id="rId3" Type="http://schemas.openxmlformats.org/officeDocument/2006/relationships/image" Target="../media/31de51b3abd00bf42e0555862325f607226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b8d45b022d5c64ce283596912a1f1c018.jpg"/>
  <Relationship Id="rId3" Type="http://schemas.openxmlformats.org/officeDocument/2006/relationships/image" Target="../media/0f8a91bae2e2e33b280ea4bc9f6c551c19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e28ae137d57ad236603f582cb2073d9230.jpg"/>
  <Relationship Id="rId3" Type="http://schemas.openxmlformats.org/officeDocument/2006/relationships/image" Target="../media/c849b7dc3dac2ef91dd8a8120c93ae45231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1e869c64fe1a7e232b460419615688e233.jpg"/>
  <Relationship Id="rId3" Type="http://schemas.openxmlformats.org/officeDocument/2006/relationships/image" Target="../media/d381528a8fc44aeae333497e373d881e234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5dfb01c5c84f0271a69c3d77f6c986e236.jpg"/>
  <Relationship Id="rId3" Type="http://schemas.openxmlformats.org/officeDocument/2006/relationships/image" Target="../media/6112d919e5e431686c3e6d46c956a22723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14ef8000de59d2254103266f07403239.jpg"/>
  <Relationship Id="rId3" Type="http://schemas.openxmlformats.org/officeDocument/2006/relationships/image" Target="../media/334810c1246b6f3a34bed6ecb0a18bb2240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11220291807048f7a1023791160cf242.jpg"/>
  <Relationship Id="rId3" Type="http://schemas.openxmlformats.org/officeDocument/2006/relationships/image" Target="../media/949723f51652eefb9d8f9b7f9a4aec8c243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27b303393e573b112ec664d65ee2c57245.jpg"/>
  <Relationship Id="rId3" Type="http://schemas.openxmlformats.org/officeDocument/2006/relationships/image" Target="../media/af40ef65c6be82ff1fa715817db7efbb246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f95899f775391d9effdae0281323b0e248.jpg"/>
  <Relationship Id="rId3" Type="http://schemas.openxmlformats.org/officeDocument/2006/relationships/image" Target="../media/bd39ace219798d9901052ba84ef53b32249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5c13de522bc30fae89f65f14a2cfafd251.jpg"/>
  <Relationship Id="rId3" Type="http://schemas.openxmlformats.org/officeDocument/2006/relationships/image" Target="../media/c9ecfc7decbc58f0bbd2eca20fb31af3252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a8fef8cca5d5121ffdb05632ab58e2c254.jpg"/>
  <Relationship Id="rId3" Type="http://schemas.openxmlformats.org/officeDocument/2006/relationships/image" Target="../media/4375c181de54d37f00049bd2d4eaa6ad255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e241c8e18733579f3ebe549bca8dea257.jpg"/>
  <Relationship Id="rId3" Type="http://schemas.openxmlformats.org/officeDocument/2006/relationships/image" Target="../media/bf88132c69d0a8553aa0f1e7c65706da258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a4cb924146425e86a7402a4f61e5f2f21.jpg"/>
  <Relationship Id="rId3" Type="http://schemas.openxmlformats.org/officeDocument/2006/relationships/image" Target="../media/b282462c8edb801ad87aa519246eaa5f22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2c06718dffc6bd125f058d50bb1c5db260.jpg"/>
  <Relationship Id="rId3" Type="http://schemas.openxmlformats.org/officeDocument/2006/relationships/image" Target="../media/29e07c13299d454ca841fea0430354a9261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6f7e99d592c3296efe7d117f6c45bbe263.jpg"/>
  <Relationship Id="rId3" Type="http://schemas.openxmlformats.org/officeDocument/2006/relationships/image" Target="../media/b277b09687d67adf343bf8e26ba63887264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5d40c943bd5c361d8306d1d255cbe06266.jpg"/>
  <Relationship Id="rId3" Type="http://schemas.openxmlformats.org/officeDocument/2006/relationships/image" Target="../media/c82a07ba8a5538cdbaf707995b3f6e24267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057ed17fe47298e0aa001cee73daf32269.jpg"/>
  <Relationship Id="rId3" Type="http://schemas.openxmlformats.org/officeDocument/2006/relationships/image" Target="../media/2862eaeadd3d86fe836ea7dd67f3ec4b270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2389907143e36f23e6d237fc77223ab272.jpg"/>
  <Relationship Id="rId3" Type="http://schemas.openxmlformats.org/officeDocument/2006/relationships/image" Target="../media/e47cd7fb2e22e26c8a172edef4bc9d41273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af2228f196b527b187159f28423cf85275.jpg"/>
  <Relationship Id="rId3" Type="http://schemas.openxmlformats.org/officeDocument/2006/relationships/image" Target="../media/b9e699bd25a131f72495fef19a2f0385276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ffc5aa78130560a708c538f1089f797278.jpg"/>
  <Relationship Id="rId3" Type="http://schemas.openxmlformats.org/officeDocument/2006/relationships/image" Target="../media/85d9982c29c11ee1c73c21ebcc164c1b279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3bb657bc28135e352b9f91e4c841ad281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24be772e83c5c2932bbbbc43148df51283.jpg"/>
  <Relationship Id="rId3" Type="http://schemas.openxmlformats.org/officeDocument/2006/relationships/image" Target="../media/ae364993b6e2c129f7cf8b159e100ed9284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5365e80af8ef8c1df2af2fca952de08286.jpg"/>
  <Relationship Id="rId3" Type="http://schemas.openxmlformats.org/officeDocument/2006/relationships/image" Target="../media/881507b95b6de70cfbd1b84c560b64f5287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ITC G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1:06:4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g Sho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2:12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LF Golf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1:26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aka Wak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1:15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Ramada Huda City Cent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1:01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Bristo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2:59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H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2:55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aj City Cent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2:44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2:24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1:46:4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Fortune MG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0:51:5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nd Bas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1:00:5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EMON TREE PREMIER Sec 2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0:43:0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Chever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0:37:4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lla Ca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0:21:0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Citru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0:17:3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Le Meridian Sector 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0:14:5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Cyber H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7:50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sst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7:33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Godav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6:55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olves Cav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6:41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Quaff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6:23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Marriot Sushant L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0:51:2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olk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6:07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Udyog V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6:05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Leela Udyog V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5:33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tr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5:14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dission Hotel NH8 Gurga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4:32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dission Hotel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4:25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i 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4:22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ablo Cyber H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3:53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UNPLUGED BY COURTYAR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3:41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RAJMANDIR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3:36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Crown Plaza Sec2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0:50:5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WN TOWN LUK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3:22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Oberoi Udyog V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3:20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Tride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3:19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ial Cyber H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2:47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Park Plaza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2:29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5 Sky B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2:25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Hyaat Manes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2:24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Manes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57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4287500" cy="7762875"/>
          <a:chOff x="381000" y="285750"/>
          <a:chExt cx="14287500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UTY FREE Sec 29 Gurga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55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55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pno G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0:47:5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ial Manes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51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EXPRESS SAROVAR PORTIC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43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Claren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42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Heritag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42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Taj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24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tudio XO B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21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Tarudh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20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Lake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01:13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 Bum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2:36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ITC G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2:29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llazio Hot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0:05:1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nd Bas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2:28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pno G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2:10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g Pitch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2:03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WESTIN IFCO CHOW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1:24:2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Hilt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1:06:3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Marriot Sushant L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1:00:3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mperfecto Pat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0:56:4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Crown Plaza Sec2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0:52:1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llazio Hot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0:18:3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Marriot Sushant L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0:15:3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Lalit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0:05:1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Lalit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2-2026 10:12:1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ottle and Barre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7:03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even Barr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6:40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ong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6:26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hatt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6:15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yru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5:57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am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5:44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ova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5:34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rew O C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5:34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City Club Phase 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4:58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Country Inn Daruhed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53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wn Town Galleria Gurga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4:57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4287500" cy="7762875"/>
          <a:chOff x="381000" y="285750"/>
          <a:chExt cx="14287500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chigan Tap Sohn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4:31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pen Tap GCR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4:29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City Club Phase 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4:18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apo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3:53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lhi Club Hous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3:52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Quram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3:50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ckin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3:38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or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3:38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pen Tap Sohna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3:20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ottle and Barre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7:41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WNTOWN SOUTH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50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triker Sky B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49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efflex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47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41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ul Barcalon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31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ranz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27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Pat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19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Pat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19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Pat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19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Pat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19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even Barr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6:49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ne8 Sohna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16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oze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10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ggre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06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moke House Delh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03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pter 1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01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lluz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2:00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uble Tree by Hilton Hotel GCR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1:56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ial Sohna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1:52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WN TOWN SUN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1:34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Zuvaa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1:28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4287500" cy="7762875"/>
          <a:chOff x="381000" y="285750"/>
          <a:chExt cx="14287500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g Pitch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2:40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hatt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6:30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sai Mar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1:25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ial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1:03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GR8 TASTE OF IND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1:03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maaa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01:02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BIKERS CA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12:49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dission Hotel Sohna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12:30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amelias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12:19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golias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11:48:3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   sec 7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11:28:4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RB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11:11:0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yru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6:13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GATEWAY RESORT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10:52:4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City Club Phase 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10:27:4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WESTIN Sohna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10:11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ataliy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2-2026 10:04:2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Zorrow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8:59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Ardee M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7:22:4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1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7:03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st Chan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6:32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Pris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6:14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Eli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6:01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ong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6:13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IBIS GCR extension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59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Igni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58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Hayyat GCR Extension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36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dess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51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IPS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45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omeo Lane GCR Extension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43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vaa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41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alking Stre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37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LLAG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20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Empire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13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ul Mykon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6:12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Quenz B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03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 YO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56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jo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38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GCR Extension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35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g Sho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27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triker Preve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26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um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21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are Hous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20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wn Town Sec 29 Gurga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06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pen Tap Sec 29 Gurga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03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ova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5:57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oe S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44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acto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29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ric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02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aka Wak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00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Hermi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57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55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Bristo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42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32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4287500" cy="7762875"/>
          <a:chOff x="381000" y="285750"/>
          <a:chExt cx="14287500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ost Lem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01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Chever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2:57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am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5:30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lla Ca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2:52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H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2:24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LF Golf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1:29:3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Ramada Huda City Cent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1:01:3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EMON TREE PREMIER Sec 2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0:52:3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Fortune MG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0:33:2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aj City Cent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0:27:0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Citru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0:12:1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Le Meridian Sector 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0:02:2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Godav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7:13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rew O C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5:04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olves Cav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6:45:1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UTY FREE Sec 29 Gurga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6:43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Udyog V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6:39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6:01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olk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5:52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Leela Udyog V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5:28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dission Hotel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5:15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dission Hotel NH8 Gurga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5:08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UNPLUGED BY COURTYAR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5:01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Claren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4:38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WNTOWN SOUTH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5:02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tudio XO B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4:21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RAJMANDIR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4:17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Oberoi Udyog V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4:09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Tride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4:02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 Bum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53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Cyber H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24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Park Plaza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15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Hyaat Manes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03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Manes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51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ial Manes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48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sai Mar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4:52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EXPRESS SAROVAR PORTIC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38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Heritag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35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Taj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25:1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sst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10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Tarudh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05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ITC G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48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Lake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46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nd Bas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38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WN TOWN LUK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22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pno G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14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wn Town Galleria Gurga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4:33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i 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49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ablo Cyber H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38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tr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36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Quaff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35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ial Cyber H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34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5 Sky B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31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g Pitch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01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mperfecto Pat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1:46:2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Hilt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1:23:3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Taj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1:03:0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tudio XO B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2:19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City Club Phase 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4:31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WESTIN IFCO CHOW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0:54:5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Marriot Sushant L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0:30:1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Crown Plaza Sec2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0:23:4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Lalit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0:12:0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llazio Hot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9:59:4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or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4:30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chigan Tap Sohn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4:12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4:08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lhi Club Hous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3:56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Quram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3:55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ranz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3:42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City Club Phase 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3:37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pen Tap GCR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3:34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triker Sky B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3:30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ial Manes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2:16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Pat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3:20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Zuvaa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3:19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uble Tree by Hilton Hotel GCR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3:09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lluz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3:08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ggre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2:47:1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pter 1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2:38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WN TOWN SUN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2:10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ozeb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1:59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ne8 Sohna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1:47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GR8 TASTE OF IND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1:45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4287500" cy="7762875"/>
          <a:chOff x="381000" y="285750"/>
          <a:chExt cx="14287500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2:03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BIKERS CA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1:41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ial Sohna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1:19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moke House Delh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1:14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cial Farid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1:08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ul Barcalon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1:08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efflex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01:03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amelias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2:51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ckin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2:50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pen Tap Sohna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2:48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dission Hotel Sohna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2:43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Manes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2:00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golias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2:29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apo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2:21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   sec 7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1:58:0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maaa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1:28:4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RB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1:20:0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he City Club Phase 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0:54:1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GATEWAY RESORT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0:53:5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WESTIN Sohna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0:12:1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ataliy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2-2026 10:08:4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Zorrow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8:27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Heritag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1:44:5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IBIS GCR extension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8:10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Ardee Mal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7:44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sh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7:02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Eli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7:02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1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6:24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Igni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6:01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st Chan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47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O YO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46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alking Stre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46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762500" y="285750"/>
          <a:ext cx="14287500" cy="3143250"/>
          <a:chOff x="4762500" y="285750"/>
          <a:chExt cx="14287500" cy="3143250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um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46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WESTIN IFCO CHOW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1:33:5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dess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32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Hayyat GCR Extension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27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are Hous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26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omeo Lane GCR Extension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18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vaa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16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LLAG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15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acto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03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ost Lem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4:37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IPS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4:34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eer Cafe GCR Extension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4:34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otel Tarudh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11:17:3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triker Preve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4:32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Pris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4:22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ric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3:17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Quenz B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3:09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own Town Sec 29 Gurga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2:49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oe S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2:44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Empire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2:39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4287500" cy="7762875"/>
          <a:chOff x="381000" y="285750"/>
          <a:chExt cx="14287500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Moh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pen Tap Sec 29 Gurga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2:29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Satyashee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ub Hermi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2:29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R-Candidate 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jo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2:21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6">
  <a:themeElements>
    <a:clrScheme name="Theme9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6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304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2026-02-09T07:29:05Z</dcterms:created>
  <dcterms:modified xsi:type="dcterms:W3CDTF">2026-02-09T07:29:05Z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