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18288000" cy="10287000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presProps" Target="presProps.xml"/>
  <Relationship Id="rId26" Type="http://schemas.openxmlformats.org/officeDocument/2006/relationships/viewProps" Target="viewProps.xml"/>
  <Relationship Id="rId27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62054864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9cd0eb117334283f708b58b9654b748.jpg"/>
  <Relationship Id="rId3" Type="http://schemas.openxmlformats.org/officeDocument/2006/relationships/image" Target="../media/595e1cf04545ddbf4eccf80e2cb4c7f949.jpg"/>
  <Relationship Id="rId4" Type="http://schemas.openxmlformats.org/officeDocument/2006/relationships/image" Target="../media/9f840052a65af8f1c35bba2660d14d5750.jpg"/>
  <Relationship Id="rId5" Type="http://schemas.openxmlformats.org/officeDocument/2006/relationships/image" Target="../media/b3ac2c794b5afa8476c0a18ae096029a51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c5f2188b663a358462bd0ac50526e0953.jpg"/>
  <Relationship Id="rId3" Type="http://schemas.openxmlformats.org/officeDocument/2006/relationships/image" Target="../media/3a0b38b2f37bed4630dd241829dcaedd54.jpg"/>
  <Relationship Id="rId4" Type="http://schemas.openxmlformats.org/officeDocument/2006/relationships/image" Target="../media/6be3662e3c2831acb4f88115e4c1c79a55.jpg"/>
  <Relationship Id="rId5" Type="http://schemas.openxmlformats.org/officeDocument/2006/relationships/image" Target="../media/dee5f55981f7cead95c1bee55627ccf856.jpg"/>
  <Relationship Id="rId6" Type="http://schemas.openxmlformats.org/officeDocument/2006/relationships/image" Target="../media/2997d7c2bdc28720409a948fae2ac4e957.jpg"/>
  <Relationship Id="rId7" Type="http://schemas.openxmlformats.org/officeDocument/2006/relationships/image" Target="../media/483b64fff42fc5df57b6934e2253c60858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ee80d4dfc80de0157a108a54dcd970460.jpg"/>
  <Relationship Id="rId3" Type="http://schemas.openxmlformats.org/officeDocument/2006/relationships/image" Target="../media/0f98f14a1fa89cc68519ae8ee217da8561.jpg"/>
  <Relationship Id="rId4" Type="http://schemas.openxmlformats.org/officeDocument/2006/relationships/image" Target="../media/60e3fa552132d571225b4a832e65676462.jpg"/>
  <Relationship Id="rId5" Type="http://schemas.openxmlformats.org/officeDocument/2006/relationships/image" Target="../media/3119e89ca5ab1465f71b61ee56c67ec763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7f12af93f013381738f09903e48e76165.jpg"/>
  <Relationship Id="rId3" Type="http://schemas.openxmlformats.org/officeDocument/2006/relationships/image" Target="../media/d1a738273e0f98192542d021a243ef0466.jpg"/>
  <Relationship Id="rId4" Type="http://schemas.openxmlformats.org/officeDocument/2006/relationships/image" Target="../media/12063a5406086e0acaea43d91c34211067.jpg"/>
  <Relationship Id="rId5" Type="http://schemas.openxmlformats.org/officeDocument/2006/relationships/image" Target="../media/b586508e25390101dabe5a48f97ea0a268.jpg"/>
  <Relationship Id="rId6" Type="http://schemas.openxmlformats.org/officeDocument/2006/relationships/image" Target="../media/f7a97627c899cd013e96ee12312cffef69.jpg"/>
  <Relationship Id="rId7" Type="http://schemas.openxmlformats.org/officeDocument/2006/relationships/image" Target="../media/5d31e5808f44802840d255924165ec1c70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f13efad94cc4630fdfc91ee24fcff5b72.jpg"/>
  <Relationship Id="rId3" Type="http://schemas.openxmlformats.org/officeDocument/2006/relationships/image" Target="../media/59e9ae13a976c9f017b4f7da84b63a3773.jpg"/>
  <Relationship Id="rId4" Type="http://schemas.openxmlformats.org/officeDocument/2006/relationships/image" Target="../media/e262c4723e3be8894a8fc17cdad5c21f74.jpg"/>
  <Relationship Id="rId5" Type="http://schemas.openxmlformats.org/officeDocument/2006/relationships/image" Target="../media/4cc9f4cc79795b416a9bd4aaad08e4fd75.jpg"/>
  <Relationship Id="rId6" Type="http://schemas.openxmlformats.org/officeDocument/2006/relationships/image" Target="../media/45f7c9dd2f1918ba7da3b7efbe10c5fd76.jpg"/>
  <Relationship Id="rId7" Type="http://schemas.openxmlformats.org/officeDocument/2006/relationships/image" Target="../media/a481d7a55b0f7d606392139e0095f0e177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8bce7d17a432f52dab2ae1632e555e379.jpg"/>
  <Relationship Id="rId3" Type="http://schemas.openxmlformats.org/officeDocument/2006/relationships/image" Target="../media/e5ec67fdabb6aa372bff349d8ecac34c80.jpg"/>
  <Relationship Id="rId4" Type="http://schemas.openxmlformats.org/officeDocument/2006/relationships/image" Target="../media/7662852a0e3bc95facd091eab0375e1b81.jpg"/>
  <Relationship Id="rId5" Type="http://schemas.openxmlformats.org/officeDocument/2006/relationships/image" Target="../media/82e098fdb1b8d290bd1351d640fa9a1b82.jpg"/>
  <Relationship Id="rId6" Type="http://schemas.openxmlformats.org/officeDocument/2006/relationships/image" Target="../media/909ac2ec7bf7d22e281866eea6a2a3a383.jpg"/>
  <Relationship Id="rId7" Type="http://schemas.openxmlformats.org/officeDocument/2006/relationships/image" Target="../media/17068650a3598a55b48eac95eac64c1784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eb55b9ee15ea7cba2dd7a31222016e286.jpg"/>
  <Relationship Id="rId3" Type="http://schemas.openxmlformats.org/officeDocument/2006/relationships/image" Target="../media/068dd27a293118906a1f8062cf85d24187.jpg"/>
  <Relationship Id="rId4" Type="http://schemas.openxmlformats.org/officeDocument/2006/relationships/image" Target="../media/aea39b3597702ff68a4de9b797178c1f88.jpg"/>
  <Relationship Id="rId5" Type="http://schemas.openxmlformats.org/officeDocument/2006/relationships/image" Target="../media/3d83f5632745304dd8a3a48f91cd3b5989.jpg"/>
  <Relationship Id="rId6" Type="http://schemas.openxmlformats.org/officeDocument/2006/relationships/image" Target="../media/7cde770bf22dbe845a4526fa84c5f6ef90.jpg"/>
  <Relationship Id="rId7" Type="http://schemas.openxmlformats.org/officeDocument/2006/relationships/image" Target="../media/2fb649231beb72a0dfbf9d4bfa1bb17391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ae2713075046f457a10e557fb26e8da93.jpg"/>
  <Relationship Id="rId3" Type="http://schemas.openxmlformats.org/officeDocument/2006/relationships/image" Target="../media/bc48a2a9b046bec46934435bf7c2a31f94.jpg"/>
  <Relationship Id="rId4" Type="http://schemas.openxmlformats.org/officeDocument/2006/relationships/image" Target="../media/22c784f4c7f6a54523296dff397f01c595.jpg"/>
  <Relationship Id="rId5" Type="http://schemas.openxmlformats.org/officeDocument/2006/relationships/image" Target="../media/b7b946569188260dbcfc7dc4d7bd585b96.jpg"/>
  <Relationship Id="rId6" Type="http://schemas.openxmlformats.org/officeDocument/2006/relationships/image" Target="../media/d364f07a279384b98d7bc957f79db42297.jpg"/>
  <Relationship Id="rId7" Type="http://schemas.openxmlformats.org/officeDocument/2006/relationships/image" Target="../media/a6cba6c16484b8ff9a00cac0d2d8913798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fac0988572fefb3e000ba0d489e364100.jpg"/>
  <Relationship Id="rId3" Type="http://schemas.openxmlformats.org/officeDocument/2006/relationships/image" Target="../media/37df142e2d48cc839fc7f4b53d6a3751101.jpg"/>
  <Relationship Id="rId4" Type="http://schemas.openxmlformats.org/officeDocument/2006/relationships/image" Target="../media/37a837c93491c6083033046b31ed0839102.jpg"/>
  <Relationship Id="rId5" Type="http://schemas.openxmlformats.org/officeDocument/2006/relationships/image" Target="../media/e72f0db983c270a57d8a1638f0e17439103.jpg"/>
  <Relationship Id="rId6" Type="http://schemas.openxmlformats.org/officeDocument/2006/relationships/image" Target="../media/7c900d267bf4f529e56cd0d1b31d94b1104.jpg"/>
  <Relationship Id="rId7" Type="http://schemas.openxmlformats.org/officeDocument/2006/relationships/image" Target="../media/aa63e5dddf628f047c830401e028058b105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0322391a2348c3a3c58185ebf405362107.jpg"/>
  <Relationship Id="rId3" Type="http://schemas.openxmlformats.org/officeDocument/2006/relationships/image" Target="../media/04f024d3af1fc13fbe5e357d26462ff6108.jpg"/>
  <Relationship Id="rId4" Type="http://schemas.openxmlformats.org/officeDocument/2006/relationships/image" Target="../media/48475c41531e22cab1dd62c322e78589109.jpg"/>
  <Relationship Id="rId5" Type="http://schemas.openxmlformats.org/officeDocument/2006/relationships/image" Target="../media/bb3b22f10afa34cd0b59457efb4be28f110.jpg"/>
  <Relationship Id="rId6" Type="http://schemas.openxmlformats.org/officeDocument/2006/relationships/image" Target="../media/4771619bb6fade956552e6b897c86b5c111.jpg"/>
  <Relationship Id="rId7" Type="http://schemas.openxmlformats.org/officeDocument/2006/relationships/image" Target="../media/416eae8de95810e2fabf192270d03fe8112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07dd8a90338b42bd23f301e943ab8e32.jpg"/>
  <Relationship Id="rId3" Type="http://schemas.openxmlformats.org/officeDocument/2006/relationships/image" Target="../media/2739c9bac73d97fe5d63befe546fda283.jpg"/>
  <Relationship Id="rId4" Type="http://schemas.openxmlformats.org/officeDocument/2006/relationships/image" Target="../media/e614aeda6dea1fd632ea4bcd67aa37e44.jpg"/>
  <Relationship Id="rId5" Type="http://schemas.openxmlformats.org/officeDocument/2006/relationships/image" Target="../media/fe9a21fc4b7f236154042b2882d887a65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00fd8b1d6aa3b83cc5bcb54b5615ed05114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e0528ffa68531d5d9b717716813ccf9d116.jpg"/>
  <Relationship Id="rId3" Type="http://schemas.openxmlformats.org/officeDocument/2006/relationships/image" Target="../media/968da06e77bcd63a99a57781793447b6117.jpg"/>
  <Relationship Id="rId4" Type="http://schemas.openxmlformats.org/officeDocument/2006/relationships/image" Target="../media/046174a09035d916261e88a78ef8e0f8118.jpg"/>
  <Relationship Id="rId5" Type="http://schemas.openxmlformats.org/officeDocument/2006/relationships/image" Target="../media/fd141f39783b436d712da4fd632c3668119.jpg"/>
  <Relationship Id="rId6" Type="http://schemas.openxmlformats.org/officeDocument/2006/relationships/image" Target="../media/7332b4f482fa70a0ccca9c7e6393616f120.jpg"/>
  <Relationship Id="rId7" Type="http://schemas.openxmlformats.org/officeDocument/2006/relationships/image" Target="../media/731707a7f1cf8c23364a18e17801c47e121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d3c393a122dd8f513cf2b24857388e3123.jpg"/>
  <Relationship Id="rId3" Type="http://schemas.openxmlformats.org/officeDocument/2006/relationships/image" Target="../media/6db292ae08e99b854014791fbfd2076e124.jpg"/>
  <Relationship Id="rId4" Type="http://schemas.openxmlformats.org/officeDocument/2006/relationships/image" Target="../media/f7e7e2e6bbbbf6cf47ad0fa43b7bda1c125.jpg"/>
  <Relationship Id="rId5" Type="http://schemas.openxmlformats.org/officeDocument/2006/relationships/image" Target="../media/73305bd2fa81e03f2505cf78c5e6a0ef126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a0ec96c4c03806f96323fb150eadf57f7.jpg"/>
  <Relationship Id="rId3" Type="http://schemas.openxmlformats.org/officeDocument/2006/relationships/image" Target="../media/22b8636bc38d453944dc4fc0648fed928.jpg"/>
  <Relationship Id="rId4" Type="http://schemas.openxmlformats.org/officeDocument/2006/relationships/image" Target="../media/e9e3cf9d2e70c6bc0d27d15cee9954999.jpg"/>
  <Relationship Id="rId5" Type="http://schemas.openxmlformats.org/officeDocument/2006/relationships/image" Target="../media/940ea949694157003ea8f6eccfd8d97b10.jpg"/>
  <Relationship Id="rId6" Type="http://schemas.openxmlformats.org/officeDocument/2006/relationships/image" Target="../media/c00ae18825a80db95c23ba2fd9f8517411.jpg"/>
  <Relationship Id="rId7" Type="http://schemas.openxmlformats.org/officeDocument/2006/relationships/image" Target="../media/a18188ffbf2e585f8bbaf371f133edf912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da66a4eda2ccca78e21b84b5c3b918a014.jpg"/>
  <Relationship Id="rId3" Type="http://schemas.openxmlformats.org/officeDocument/2006/relationships/image" Target="../media/b2071929d5a869d4e75b4c3c411efb0a15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b85d245e7b9bc4cea47525aa14a640cc17.jpg"/>
  <Relationship Id="rId3" Type="http://schemas.openxmlformats.org/officeDocument/2006/relationships/image" Target="../media/3bbdec384a8271b111ed641a1255474b18.jpg"/>
  <Relationship Id="rId4" Type="http://schemas.openxmlformats.org/officeDocument/2006/relationships/image" Target="../media/d97286c4ee20975a4f8703df23ddeb9219.jpg"/>
  <Relationship Id="rId5" Type="http://schemas.openxmlformats.org/officeDocument/2006/relationships/image" Target="../media/2e09ba319c45247da3ae89da3ffaf1f820.jpg"/>
  <Relationship Id="rId6" Type="http://schemas.openxmlformats.org/officeDocument/2006/relationships/image" Target="../media/7ecab42c471fa907d206a106cca0377721.jpg"/>
  <Relationship Id="rId7" Type="http://schemas.openxmlformats.org/officeDocument/2006/relationships/image" Target="../media/ec5409905b5f8cfa47427befcefd021c22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ce86d67d8aae9c360f525489bdf504eb24.jpg"/>
  <Relationship Id="rId3" Type="http://schemas.openxmlformats.org/officeDocument/2006/relationships/image" Target="../media/2e961d4fc10126e4df31c3036ce42b6d25.jpg"/>
  <Relationship Id="rId4" Type="http://schemas.openxmlformats.org/officeDocument/2006/relationships/image" Target="../media/06faea3485b82a4bf3dad5a3be3acb0b26.jpg"/>
  <Relationship Id="rId5" Type="http://schemas.openxmlformats.org/officeDocument/2006/relationships/image" Target="../media/725b04d5211642e2d44ec0618594a87d2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f753242603baf820999e60173234ea0629.jpg"/>
  <Relationship Id="rId3" Type="http://schemas.openxmlformats.org/officeDocument/2006/relationships/image" Target="../media/1b75326056f06a9f44dde81d8f7c3d6730.jpg"/>
  <Relationship Id="rId4" Type="http://schemas.openxmlformats.org/officeDocument/2006/relationships/image" Target="../media/469444fb041be33b6640e4eff6e15b4a31.jpg"/>
  <Relationship Id="rId5" Type="http://schemas.openxmlformats.org/officeDocument/2006/relationships/image" Target="../media/c0fa803d14262c8560c7a692d858497032.jpg"/>
  <Relationship Id="rId6" Type="http://schemas.openxmlformats.org/officeDocument/2006/relationships/image" Target="../media/9297b61e3586e72bc7235991bcb8f57733.jpg"/>
  <Relationship Id="rId7" Type="http://schemas.openxmlformats.org/officeDocument/2006/relationships/image" Target="../media/6f952015ca5f01c0f72071d7a121eb9534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c89c0594425ccbba6af4f70843e98136.jpg"/>
  <Relationship Id="rId3" Type="http://schemas.openxmlformats.org/officeDocument/2006/relationships/image" Target="../media/d6757b77136af1bfccbbd34d5668a11937.jpg"/>
  <Relationship Id="rId4" Type="http://schemas.openxmlformats.org/officeDocument/2006/relationships/image" Target="../media/13ec62fabda8ee290d3e177709ad11bc38.jpg"/>
  <Relationship Id="rId5" Type="http://schemas.openxmlformats.org/officeDocument/2006/relationships/image" Target="../media/272603b288723043503b775dcb0df48b39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826a20cee581d033597e1cee0128da41.jpg"/>
  <Relationship Id="rId3" Type="http://schemas.openxmlformats.org/officeDocument/2006/relationships/image" Target="../media/0673c5a9d02f0ca4df904c046f39b5f442.jpg"/>
  <Relationship Id="rId4" Type="http://schemas.openxmlformats.org/officeDocument/2006/relationships/image" Target="../media/bf8324f383557cb7dcf1a799c63c8a1543.jpg"/>
  <Relationship Id="rId5" Type="http://schemas.openxmlformats.org/officeDocument/2006/relationships/image" Target="../media/2eb9e49a4684df7ce91bcb53f0adce6e44.jpg"/>
  <Relationship Id="rId6" Type="http://schemas.openxmlformats.org/officeDocument/2006/relationships/image" Target="../media/3b4b18db4d696d41c28201a2e23d22e345.jpg"/>
  <Relationship Id="rId7" Type="http://schemas.openxmlformats.org/officeDocument/2006/relationships/image" Target="../media/d833c4cf833e7286d374a84fcf20beeb46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571500" y="3810000"/>
          <a:ext cx="17240250" cy="4762500"/>
          <a:chOff x="571500" y="3810000"/>
          <a:chExt cx="17240250" cy="4762500"/>
        </a:xfrm>
      </p:grpSpPr>
      <p:sp>
        <p:nvSpPr>
          <p:cNvPr id="1" name=""/>
          <p:cNvSpPr txBox="1"/>
          <p:nvPr/>
        </p:nvSpPr>
        <p:spPr>
          <a:xfrm>
            <a:off x="571500" y="3810000"/>
            <a:ext cx="16668750" cy="9525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8000" spc="0" u="none">
                <a:solidFill>
                  <a:srgbClr val="C00000">
                    <a:alpha val="100.00%"/>
                  </a:srgbClr>
                </a:solidFill>
                <a:latin typeface="Calibri"/>
              </a:rPr>
              <a:t><![CDATA[Cook Meet Report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pak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h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pak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h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6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2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ipak Singh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Dehr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5240000" cy="5667375"/>
          <a:chOff x="1714500" y="381000"/>
          <a:chExt cx="15240000" cy="56673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5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4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t Cook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dilabad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ess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/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5240000" cy="5667375"/>
          <a:chOff x="1714500" y="381000"/>
          <a:chExt cx="15240000" cy="56673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9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8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Ass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anish ra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guwahati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1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setup picture-2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1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unch eating pictures-2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714500" y="381000"/>
          <a:ext cx="16573500" cy="9286875"/>
          <a:chOff x="1714500" y="381000"/>
          <a:chExt cx="16573500" cy="9286875"/>
        </a:xfrm>
      </p:grpSpPr>
      <p:graphicFrame>
        <p:nvGraphicFramePr>
          <p:cNvPr id="1" name="" descr=""/>
          <p:cNvGraphicFramePr>
            <a:graphicFrameLocks noGrp="1"/>
          </p:cNvGraphicFramePr>
          <p:nvPr/>
        </p:nvGraphicFramePr>
        <p:xfrm>
          <a:off x="1905000" y="381000"/>
          <a:ext cx="13335000" cy="1524000"/>
        </p:xfrm>
        <a:graphic>
          <a:graphicData uri="http://schemas.openxmlformats.org/drawingml/2006/table">
            <a:tbl>
              <a:tblPr firstRow="1" bandRow="1"/>
              <a:tblGrid>
                <a:gridCol w="2222500"/>
                <a:gridCol w="2222500"/>
                <a:gridCol w="2222500"/>
                <a:gridCol w="2222500"/>
                <a:gridCol w="2222500"/>
                <a:gridCol w="2222500"/>
              </a:tblGrid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Dat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Team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Cit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Agency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Promote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FFFFFF">
                              <a:alpha val="100.00%"/>
                            </a:srgbClr>
                          </a:solidFill>
                          <a:latin typeface="Calibri"/>
                        </a:rPr>
                        <a:t><![CDATA[Location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FF5733">
                        <a:alpha val="100.00%"/>
                      </a:srgbClr>
                    </a:solidFill>
                  </a:tcPr>
                </a:tc>
              </a:tr>
              <a:tr h="361950"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07-03-2026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-1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B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Mindshaft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twinkle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 wrap="square" rtlCol="0">
                      <a:spAutoFit/>
                    </a:bodyPr>
                    <a:lstStyle/>
                    <a:p>
                      <a:pPr algn="ctr" fontAlgn="base" marL="0" marR="0" indent="0" lvl="0">
                        <a:lnSpc>
                          <a:spcPct val="100%"/>
                        </a:lnSpc>
                      </a:pPr>
                      <a:r>
                        <a:rPr lang="en-US" sz="1400" spc="0" u="none">
                          <a:solidFill>
                            <a:srgbClr val="000000">
                              <a:alpha val="100.00%"/>
                            </a:srgbClr>
                          </a:solidFill>
                          <a:latin typeface="Calibri"/>
                        </a:rPr>
                        <a:t><![CDATA[Katihar]]>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.00%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" name="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0" y="2476500"/>
            <a:ext cx="4572000" cy="2857500"/>
          </a:xfrm>
          <a:prstGeom prst="rect">
            <a:avLst/>
          </a:prstGeom>
          <a:noFill/>
        </p:spPr>
      </p:pic>
      <p:sp>
        <p:nvSpPr>
          <p:cNvPr id="3" name=""/>
          <p:cNvSpPr txBox="1"/>
          <p:nvPr/>
        </p:nvSpPr>
        <p:spPr>
          <a:xfrm>
            <a:off x="1714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Crowd visibility picture]]></a:t>
            </a:r>
          </a:p>
        </p:txBody>
      </p:sp>
      <p:pic>
        <p:nvPicPr>
          <p:cNvPr id="4" name="" descr="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476500"/>
            <a:ext cx="4572000" cy="2857500"/>
          </a:xfrm>
          <a:prstGeom prst="rect">
            <a:avLst/>
          </a:prstGeom>
          <a:noFill/>
        </p:spPr>
      </p:pic>
      <p:sp>
        <p:nvSpPr>
          <p:cNvPr id="5" name=""/>
          <p:cNvSpPr txBox="1"/>
          <p:nvPr/>
        </p:nvSpPr>
        <p:spPr>
          <a:xfrm>
            <a:off x="68580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rainer with presentation picture]]></a:t>
            </a:r>
          </a:p>
        </p:txBody>
      </p:sp>
      <p:pic>
        <p:nvPicPr>
          <p:cNvPr id="6" name="" descr="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01500" y="2476500"/>
            <a:ext cx="4572000" cy="2857500"/>
          </a:xfrm>
          <a:prstGeom prst="rect">
            <a:avLst/>
          </a:prstGeom>
          <a:noFill/>
        </p:spPr>
      </p:pic>
      <p:sp>
        <p:nvSpPr>
          <p:cNvPr id="7" name=""/>
          <p:cNvSpPr txBox="1"/>
          <p:nvPr/>
        </p:nvSpPr>
        <p:spPr>
          <a:xfrm>
            <a:off x="12001500" y="53816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arrangement picture]]></a:t>
            </a:r>
          </a:p>
        </p:txBody>
      </p:sp>
      <p:pic>
        <p:nvPicPr>
          <p:cNvPr id="8" name="" descr="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0" y="6096000"/>
            <a:ext cx="4572000" cy="2857500"/>
          </a:xfrm>
          <a:prstGeom prst="rect">
            <a:avLst/>
          </a:prstGeom>
          <a:noFill/>
        </p:spPr>
      </p:pic>
      <p:sp>
        <p:nvSpPr>
          <p:cNvPr id="9" name=""/>
          <p:cNvSpPr txBox="1"/>
          <p:nvPr/>
        </p:nvSpPr>
        <p:spPr>
          <a:xfrm>
            <a:off x="1714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Tea & coffee with crowd]]></a:t>
            </a:r>
          </a:p>
        </p:txBody>
      </p:sp>
      <p:pic>
        <p:nvPicPr>
          <p:cNvPr id="10" name="" descr="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6096000"/>
            <a:ext cx="4572000" cy="2857500"/>
          </a:xfrm>
          <a:prstGeom prst="rect">
            <a:avLst/>
          </a:prstGeom>
          <a:noFill/>
        </p:spPr>
      </p:pic>
      <p:sp>
        <p:nvSpPr>
          <p:cNvPr id="11" name=""/>
          <p:cNvSpPr txBox="1"/>
          <p:nvPr/>
        </p:nvSpPr>
        <p:spPr>
          <a:xfrm>
            <a:off x="68580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banner]]></a:t>
            </a:r>
          </a:p>
        </p:txBody>
      </p:sp>
      <p:pic>
        <p:nvPicPr>
          <p:cNvPr id="12" name="" descr="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01500" y="6096000"/>
            <a:ext cx="4572000" cy="2857500"/>
          </a:xfrm>
          <a:prstGeom prst="rect">
            <a:avLst/>
          </a:prstGeom>
          <a:noFill/>
        </p:spPr>
      </p:pic>
      <p:sp>
        <p:nvSpPr>
          <p:cNvPr id="13" name=""/>
          <p:cNvSpPr txBox="1"/>
          <p:nvPr/>
        </p:nvSpPr>
        <p:spPr>
          <a:xfrm>
            <a:off x="12001500" y="9001125"/>
            <a:ext cx="4572000" cy="28575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fontAlgn="base" marL="0" marR="0" indent="0" lvl="0">
              <a:lnSpc>
                <a:spcPct val="100%"/>
              </a:lnSpc>
            </a:pPr>
            <a:r>
              <a:rPr lang="en-US" b="1" sz="1800" spc="0" u="none">
                <a:solidFill>
                  <a:srgbClr val="C000C0">
                    <a:alpha val="75.29%"/>
                  </a:srgbClr>
                </a:solidFill>
                <a:latin typeface="Calibri"/>
              </a:rPr>
              <a:t><![CDATA[Long shot picture covering table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65">
  <a:themeElements>
    <a:clrScheme name="Theme6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65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65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22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2026-03-09T06:40:32Z</dcterms:created>
  <dcterms:modified xsi:type="dcterms:W3CDTF">2026-03-09T06:40:32Z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