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8288000" cy="10287000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presProps" Target="presProps.xml"/>
  <Relationship Id="rId26" Type="http://schemas.openxmlformats.org/officeDocument/2006/relationships/viewProps" Target="viewProps.xml"/>
  <Relationship Id="rId27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6205464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fec15025f4449a8b43b5da95adb678948.jpg"/>
  <Relationship Id="rId3" Type="http://schemas.openxmlformats.org/officeDocument/2006/relationships/image" Target="../media/f8df1ea0a1205322a533df906359626e49.jpg"/>
  <Relationship Id="rId4" Type="http://schemas.openxmlformats.org/officeDocument/2006/relationships/image" Target="../media/b9be495026736d5867830d329230c51b50.jpg"/>
  <Relationship Id="rId5" Type="http://schemas.openxmlformats.org/officeDocument/2006/relationships/image" Target="../media/556970d5dc4a5e133a7381aa086d411751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fa0cf230876100b486b37847fb418253.jpg"/>
  <Relationship Id="rId3" Type="http://schemas.openxmlformats.org/officeDocument/2006/relationships/image" Target="../media/0324a40d379b8b672b40dc147c3e7c6354.jpg"/>
  <Relationship Id="rId4" Type="http://schemas.openxmlformats.org/officeDocument/2006/relationships/image" Target="../media/b55903e37145969bc0b418b41c68e41c55.jpg"/>
  <Relationship Id="rId5" Type="http://schemas.openxmlformats.org/officeDocument/2006/relationships/image" Target="../media/3063cb0dd1969a6fb33afbbbfcaac10256.jpg"/>
  <Relationship Id="rId6" Type="http://schemas.openxmlformats.org/officeDocument/2006/relationships/image" Target="../media/6fea5ea35cd035e27891723c43a23e1e57.jpg"/>
  <Relationship Id="rId7" Type="http://schemas.openxmlformats.org/officeDocument/2006/relationships/image" Target="../media/d6658928f1ad45999a289b26d659a9dc58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585087eda7382abe445c46192e82dff60.jpg"/>
  <Relationship Id="rId3" Type="http://schemas.openxmlformats.org/officeDocument/2006/relationships/image" Target="../media/547e80002a445d3c95d471a7b5bfca4b61.jpg"/>
  <Relationship Id="rId4" Type="http://schemas.openxmlformats.org/officeDocument/2006/relationships/image" Target="../media/1e6e9823e3a878d891e1c9485c23ba3a62.jpg"/>
  <Relationship Id="rId5" Type="http://schemas.openxmlformats.org/officeDocument/2006/relationships/image" Target="../media/b896779e9fa5393fdd9e9b5d1c3ce83763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f4a21e630d25789f9700323df7471a65.jpg"/>
  <Relationship Id="rId3" Type="http://schemas.openxmlformats.org/officeDocument/2006/relationships/image" Target="../media/577131d1acba9c426c6939b664fea86566.jpg"/>
  <Relationship Id="rId4" Type="http://schemas.openxmlformats.org/officeDocument/2006/relationships/image" Target="../media/dffbe045c9e9cef267f91a81214a572067.jpg"/>
  <Relationship Id="rId5" Type="http://schemas.openxmlformats.org/officeDocument/2006/relationships/image" Target="../media/7bad9c3847c750cde56a51de10fe5be268.jpg"/>
  <Relationship Id="rId6" Type="http://schemas.openxmlformats.org/officeDocument/2006/relationships/image" Target="../media/f3b9c24aa7b1a2861637f203cbcf9f7069.jpg"/>
  <Relationship Id="rId7" Type="http://schemas.openxmlformats.org/officeDocument/2006/relationships/image" Target="../media/55b61cd847ce5f077137a5d6bfe05b1770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956fcbc5eb70942c31002fcdf73f3572.jpg"/>
  <Relationship Id="rId3" Type="http://schemas.openxmlformats.org/officeDocument/2006/relationships/image" Target="../media/b6d868ed67ff849f64619465136d613b73.jpg"/>
  <Relationship Id="rId4" Type="http://schemas.openxmlformats.org/officeDocument/2006/relationships/image" Target="../media/5556871e1d14b81c0467341e57b30de074.jpg"/>
  <Relationship Id="rId5" Type="http://schemas.openxmlformats.org/officeDocument/2006/relationships/image" Target="../media/cec63eed247b1e07ffb615f23878a24275.jpg"/>
  <Relationship Id="rId6" Type="http://schemas.openxmlformats.org/officeDocument/2006/relationships/image" Target="../media/5c05bbca49d6e8004e22527bb6e182fc76.jpg"/>
  <Relationship Id="rId7" Type="http://schemas.openxmlformats.org/officeDocument/2006/relationships/image" Target="../media/3c677b5a85a3b6bf4fab0e966cf7519177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3b4fd66c2ba08506f2f25235ba1979.jpg"/>
  <Relationship Id="rId3" Type="http://schemas.openxmlformats.org/officeDocument/2006/relationships/image" Target="../media/8c270957bb53fae7a849a0daa557196880.jpg"/>
  <Relationship Id="rId4" Type="http://schemas.openxmlformats.org/officeDocument/2006/relationships/image" Target="../media/f769ce1da4960e385d4f3fb4b9e193d981.jpg"/>
  <Relationship Id="rId5" Type="http://schemas.openxmlformats.org/officeDocument/2006/relationships/image" Target="../media/7230ba49c0dad7bb0f7d1fe09302f5b482.jpg"/>
  <Relationship Id="rId6" Type="http://schemas.openxmlformats.org/officeDocument/2006/relationships/image" Target="../media/77e3132f81f06327d659a6d15b76d55b83.jpg"/>
  <Relationship Id="rId7" Type="http://schemas.openxmlformats.org/officeDocument/2006/relationships/image" Target="../media/23d202f061e9c57a269636b14588766684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64567f9588f9aa77b41e1e015dc705a86.jpg"/>
  <Relationship Id="rId3" Type="http://schemas.openxmlformats.org/officeDocument/2006/relationships/image" Target="../media/f771f6b5076d0d63d8d2ff446df2636487.jpg"/>
  <Relationship Id="rId4" Type="http://schemas.openxmlformats.org/officeDocument/2006/relationships/image" Target="../media/9d16439927e7d937e8f0f0abcf739ed188.jpg"/>
  <Relationship Id="rId5" Type="http://schemas.openxmlformats.org/officeDocument/2006/relationships/image" Target="../media/4a12019d80d699217a031fea62c501ce89.jpg"/>
  <Relationship Id="rId6" Type="http://schemas.openxmlformats.org/officeDocument/2006/relationships/image" Target="../media/8f340c18f2e650334c3864b16879279690.jpg"/>
  <Relationship Id="rId7" Type="http://schemas.openxmlformats.org/officeDocument/2006/relationships/image" Target="../media/fbfb8cb3daf154bd724a510015801d1b91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fbc1ca01a7bb4249f467d5ccfcd5a693.jpg"/>
  <Relationship Id="rId3" Type="http://schemas.openxmlformats.org/officeDocument/2006/relationships/image" Target="../media/d1f2d4215c00f47d6321452f1d59023c94.jpg"/>
  <Relationship Id="rId4" Type="http://schemas.openxmlformats.org/officeDocument/2006/relationships/image" Target="../media/610c0f9af5ff7f774dbe24750e98f03f95.jpg"/>
  <Relationship Id="rId5" Type="http://schemas.openxmlformats.org/officeDocument/2006/relationships/image" Target="../media/a27860f552e5454843c234e7f2beac1496.jpg"/>
  <Relationship Id="rId6" Type="http://schemas.openxmlformats.org/officeDocument/2006/relationships/image" Target="../media/01e5013028765354974e791db2e5660397.jpg"/>
  <Relationship Id="rId7" Type="http://schemas.openxmlformats.org/officeDocument/2006/relationships/image" Target="../media/310eccd0a18f95aa759efd280e22904698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c66372aa14f52006cb1ab4ee2b8e513100.jpg"/>
  <Relationship Id="rId3" Type="http://schemas.openxmlformats.org/officeDocument/2006/relationships/image" Target="../media/69f1d7d763602ef242836f2edaa09a44101.jpg"/>
  <Relationship Id="rId4" Type="http://schemas.openxmlformats.org/officeDocument/2006/relationships/image" Target="../media/46f4d88ebcc36f2ec6d08a1049bc8a10102.jpg"/>
  <Relationship Id="rId5" Type="http://schemas.openxmlformats.org/officeDocument/2006/relationships/image" Target="../media/5840be9752487f07d1ae53cb89e83cd9103.jpg"/>
  <Relationship Id="rId6" Type="http://schemas.openxmlformats.org/officeDocument/2006/relationships/image" Target="../media/2791323c17341e8dea7a4ca1830c794f104.jpg"/>
  <Relationship Id="rId7" Type="http://schemas.openxmlformats.org/officeDocument/2006/relationships/image" Target="../media/197efd33fdc06f90d6316b57da425c90105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4756d08f130e144256d9e753b42e807107.jpg"/>
  <Relationship Id="rId3" Type="http://schemas.openxmlformats.org/officeDocument/2006/relationships/image" Target="../media/aec39a1ebdd234396fb4cb063799a352108.jpg"/>
  <Relationship Id="rId4" Type="http://schemas.openxmlformats.org/officeDocument/2006/relationships/image" Target="../media/fd7484ec8a677f2a4b2ce99ac3465e90109.jpg"/>
  <Relationship Id="rId5" Type="http://schemas.openxmlformats.org/officeDocument/2006/relationships/image" Target="../media/668e5d2f687d9a0c8b0738ec7a90d695110.jpg"/>
  <Relationship Id="rId6" Type="http://schemas.openxmlformats.org/officeDocument/2006/relationships/image" Target="../media/09293de017bec388f7a36f6057ff2205111.jpg"/>
  <Relationship Id="rId7" Type="http://schemas.openxmlformats.org/officeDocument/2006/relationships/image" Target="../media/f217e429fdf88bb3af701ef8370649d3112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a3eaa57727e1bca98ba898570c7d542.jpg"/>
  <Relationship Id="rId3" Type="http://schemas.openxmlformats.org/officeDocument/2006/relationships/image" Target="../media/cdfc8cce0763dec11b80368778e2ba353.jpg"/>
  <Relationship Id="rId4" Type="http://schemas.openxmlformats.org/officeDocument/2006/relationships/image" Target="../media/1b4fa1d6a749a5e1a3d99259299b68624.jpg"/>
  <Relationship Id="rId5" Type="http://schemas.openxmlformats.org/officeDocument/2006/relationships/image" Target="../media/9ddb2060aa4c22ab55f60fe52c8f4b315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f6a955b000b43804bf1cad08a551b15114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d88ff87b3010a5051ef84495b3b5cc1116.jpg"/>
  <Relationship Id="rId3" Type="http://schemas.openxmlformats.org/officeDocument/2006/relationships/image" Target="../media/d425e6573c594b6fb9d14ad83edf2741117.jpg"/>
  <Relationship Id="rId4" Type="http://schemas.openxmlformats.org/officeDocument/2006/relationships/image" Target="../media/622eff57067071041b84ca821d58c5d8118.jpg"/>
  <Relationship Id="rId5" Type="http://schemas.openxmlformats.org/officeDocument/2006/relationships/image" Target="../media/27948efeafb09fa14dbb4443b2dad71c119.jpg"/>
  <Relationship Id="rId6" Type="http://schemas.openxmlformats.org/officeDocument/2006/relationships/image" Target="../media/0fc817c304ced67ab959de66fc7216ca120.jpg"/>
  <Relationship Id="rId7" Type="http://schemas.openxmlformats.org/officeDocument/2006/relationships/image" Target="../media/4a306f97560cf0b2a16ff0c836512e5d121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eb9ce5474ea344e0beb03a80bbebe98123.jpg"/>
  <Relationship Id="rId3" Type="http://schemas.openxmlformats.org/officeDocument/2006/relationships/image" Target="../media/f238a95d58ad46ac52c9100ed6c7af03124.jpg"/>
  <Relationship Id="rId4" Type="http://schemas.openxmlformats.org/officeDocument/2006/relationships/image" Target="../media/607bfb2f4abc94d9c747993a17833ac3125.jpg"/>
  <Relationship Id="rId5" Type="http://schemas.openxmlformats.org/officeDocument/2006/relationships/image" Target="../media/b70edb5f0e1fdb4dc9fc59999873c119126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3c7c92be6740d078b4b5c660d71fe697.jpg"/>
  <Relationship Id="rId3" Type="http://schemas.openxmlformats.org/officeDocument/2006/relationships/image" Target="../media/5d60889f963ab8c2639876a8734a84d68.jpg"/>
  <Relationship Id="rId4" Type="http://schemas.openxmlformats.org/officeDocument/2006/relationships/image" Target="../media/86e6208718d9845cf41e6cdc1eb9791c9.jpg"/>
  <Relationship Id="rId5" Type="http://schemas.openxmlformats.org/officeDocument/2006/relationships/image" Target="../media/5b1864333a8a55a6650409a6c5a260fb10.jpg"/>
  <Relationship Id="rId6" Type="http://schemas.openxmlformats.org/officeDocument/2006/relationships/image" Target="../media/e3c51f82eba2b4e5520396cc186268d511.jpg"/>
  <Relationship Id="rId7" Type="http://schemas.openxmlformats.org/officeDocument/2006/relationships/image" Target="../media/5ed932803d1928944cac8bba11a007de12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f0940168e3da0a0dc493b96ac5d4d1414.jpg"/>
  <Relationship Id="rId3" Type="http://schemas.openxmlformats.org/officeDocument/2006/relationships/image" Target="../media/01457a0ea54c3808c4ff86eddd0630a315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dd37bfefa2e2100313f5f9d849941c17.jpg"/>
  <Relationship Id="rId3" Type="http://schemas.openxmlformats.org/officeDocument/2006/relationships/image" Target="../media/a68001a76c3ef2bcdd3b798c7799cc2418.jpg"/>
  <Relationship Id="rId4" Type="http://schemas.openxmlformats.org/officeDocument/2006/relationships/image" Target="../media/63311139d3715acf9db0bfb86ddc289519.jpg"/>
  <Relationship Id="rId5" Type="http://schemas.openxmlformats.org/officeDocument/2006/relationships/image" Target="../media/47007b637322da01ddaaccbac80e89db20.jpg"/>
  <Relationship Id="rId6" Type="http://schemas.openxmlformats.org/officeDocument/2006/relationships/image" Target="../media/f5cde3b704f42c423833d30f30da095e21.jpg"/>
  <Relationship Id="rId7" Type="http://schemas.openxmlformats.org/officeDocument/2006/relationships/image" Target="../media/cb9cf95cc5b7906baa979b738b6daac022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c9ade8e79779719da05461eddeced1d24.jpg"/>
  <Relationship Id="rId3" Type="http://schemas.openxmlformats.org/officeDocument/2006/relationships/image" Target="../media/b582f591607ccc2d6c4f2754c9bb8a9725.jpg"/>
  <Relationship Id="rId4" Type="http://schemas.openxmlformats.org/officeDocument/2006/relationships/image" Target="../media/d1141c6bce82297b0b366a5baa6edeba26.jpg"/>
  <Relationship Id="rId5" Type="http://schemas.openxmlformats.org/officeDocument/2006/relationships/image" Target="../media/1757067c3c83aa5d77abc9234c0521cb2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ed6e9f607fe4a4088f321cd4355ba7b29.jpg"/>
  <Relationship Id="rId3" Type="http://schemas.openxmlformats.org/officeDocument/2006/relationships/image" Target="../media/efae246e171b034113c4031c2c6d7e2530.jpg"/>
  <Relationship Id="rId4" Type="http://schemas.openxmlformats.org/officeDocument/2006/relationships/image" Target="../media/50d3a92a8aba1bb0a3d6bb410b6d2ac931.jpg"/>
  <Relationship Id="rId5" Type="http://schemas.openxmlformats.org/officeDocument/2006/relationships/image" Target="../media/de3eccaaa41f9490bd1db38a0877f07132.jpg"/>
  <Relationship Id="rId6" Type="http://schemas.openxmlformats.org/officeDocument/2006/relationships/image" Target="../media/5040103854cc8eeaa8e603cda94c1a2133.jpg"/>
  <Relationship Id="rId7" Type="http://schemas.openxmlformats.org/officeDocument/2006/relationships/image" Target="../media/578654ff188256cfca358a17805e049134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abf2a63343a407265ebc0d85505d8f336.jpg"/>
  <Relationship Id="rId3" Type="http://schemas.openxmlformats.org/officeDocument/2006/relationships/image" Target="../media/42acfd5290734a7427a56db108d5f05737.jpg"/>
  <Relationship Id="rId4" Type="http://schemas.openxmlformats.org/officeDocument/2006/relationships/image" Target="../media/c1c099d01ffdddaf90c9798a2139ddc538.jpg"/>
  <Relationship Id="rId5" Type="http://schemas.openxmlformats.org/officeDocument/2006/relationships/image" Target="../media/93d3f468731da757ec41294fab68fc8b39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bf54298b0ef7c75ff628ef69ae9741.jpg"/>
  <Relationship Id="rId3" Type="http://schemas.openxmlformats.org/officeDocument/2006/relationships/image" Target="../media/17a213a1bf844f399d04b9597cfb7c4642.jpg"/>
  <Relationship Id="rId4" Type="http://schemas.openxmlformats.org/officeDocument/2006/relationships/image" Target="../media/0b711a870ff414126a45ae5dba06151143.jpg"/>
  <Relationship Id="rId5" Type="http://schemas.openxmlformats.org/officeDocument/2006/relationships/image" Target="../media/5bece4f4447af345ed65d63ee0b3fe2444.jpg"/>
  <Relationship Id="rId6" Type="http://schemas.openxmlformats.org/officeDocument/2006/relationships/image" Target="../media/f3d0e4fe25032d9c8aa755cb49ab4e0f45.jpg"/>
  <Relationship Id="rId7" Type="http://schemas.openxmlformats.org/officeDocument/2006/relationships/image" Target="../media/0e29e7756cfc4d744dcc3c5ba68073df46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571500" y="3810000"/>
          <a:ext cx="17240250" cy="4762500"/>
          <a:chOff x="571500" y="3810000"/>
          <a:chExt cx="17240250" cy="4762500"/>
        </a:xfrm>
      </p:grpSpPr>
      <p:sp>
        <p:nvSpPr>
          <p:cNvPr id="1" name=""/>
          <p:cNvSpPr txBox="1"/>
          <p:nvPr/>
        </p:nvSpPr>
        <p:spPr>
          <a:xfrm>
            <a:off x="571500" y="3810000"/>
            <a:ext cx="16668750" cy="952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8000" spc="0" u="none">
                <a:solidFill>
                  <a:srgbClr val="C00000">
                    <a:alpha val="100.00%"/>
                  </a:srgbClr>
                </a:solidFill>
                <a:latin typeface="Calibri"/>
              </a:rPr>
              <a:t><![CDATA[Cook Meet Report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winkl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t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pak Sing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h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pak Sing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h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pak Sing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h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5240000" cy="5667375"/>
          <a:chOff x="1714500" y="381000"/>
          <a:chExt cx="15240000" cy="56673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ish ra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wahat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5240000" cy="5667375"/>
          <a:chOff x="1714500" y="381000"/>
          <a:chExt cx="15240000" cy="56673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ish ra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wahat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8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winkl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t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8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winkl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t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8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ish ra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wahat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8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ish ra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wahat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winkl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t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6">
  <a:themeElements>
    <a:clrScheme name="Theme2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6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22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2026-03-09T06:36:53Z</dcterms:created>
  <dcterms:modified xsi:type="dcterms:W3CDTF">2026-03-09T06:36:53Z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