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presProps" Target="presProps.xml"/>
  <Relationship Id="rId25" Type="http://schemas.openxmlformats.org/officeDocument/2006/relationships/viewProps" Target="viewProps.xml"/>
  <Relationship Id="rId2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05408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039f1d20c7abad314b32c8abcb5452a50.jpg"/>
  <Relationship Id="rId3" Type="http://schemas.openxmlformats.org/officeDocument/2006/relationships/image" Target="../media/526a0abfda52718c19a9262e725e4a9d51.jpg"/>
  <Relationship Id="rId4" Type="http://schemas.openxmlformats.org/officeDocument/2006/relationships/image" Target="../media/43d521c0bc54db5c21d1a9273891cd6c52.jpg"/>
  <Relationship Id="rId5" Type="http://schemas.openxmlformats.org/officeDocument/2006/relationships/image" Target="../media/f80d924e5b4964a8adb5e9cbc1f5435f53.jpg"/>
  <Relationship Id="rId6" Type="http://schemas.openxmlformats.org/officeDocument/2006/relationships/image" Target="../media/004fef0cb5d3e63752bde4c3e0d1379b54.jpg"/>
  <Relationship Id="rId7" Type="http://schemas.openxmlformats.org/officeDocument/2006/relationships/image" Target="../media/2e5f09427e298707712c90f19cb0306055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d75ca84ab2329184bec63aa999debac57.jpg"/>
  <Relationship Id="rId3" Type="http://schemas.openxmlformats.org/officeDocument/2006/relationships/image" Target="../media/b0b8b8014c210b11b08bebec6ce275ab58.jpg"/>
  <Relationship Id="rId4" Type="http://schemas.openxmlformats.org/officeDocument/2006/relationships/image" Target="../media/3db01a9a7e84d6527668df8186f272f159.jpg"/>
  <Relationship Id="rId5" Type="http://schemas.openxmlformats.org/officeDocument/2006/relationships/image" Target="../media/2fe7e9b8d26721738b37c63e03a0424d6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6bb85c052ba781fc0cdd78465aac0362.jpg"/>
  <Relationship Id="rId3" Type="http://schemas.openxmlformats.org/officeDocument/2006/relationships/image" Target="../media/669701d171b9053a016f10c1f80fd80463.jpg"/>
  <Relationship Id="rId4" Type="http://schemas.openxmlformats.org/officeDocument/2006/relationships/image" Target="../media/376df1d8a09f71d9913c0697dcabdf6264.jpg"/>
  <Relationship Id="rId5" Type="http://schemas.openxmlformats.org/officeDocument/2006/relationships/image" Target="../media/8a633dc56a7d224a6db821954afa88e765.jpg"/>
  <Relationship Id="rId6" Type="http://schemas.openxmlformats.org/officeDocument/2006/relationships/image" Target="../media/cc4bbc7f846f5ea5f17ef0b118e167d766.jpg"/>
  <Relationship Id="rId7" Type="http://schemas.openxmlformats.org/officeDocument/2006/relationships/image" Target="../media/de2e47c899ec446dbdfb23d07dc774b967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d4a2fe442046292c32593c7e05eec469.jpg"/>
  <Relationship Id="rId3" Type="http://schemas.openxmlformats.org/officeDocument/2006/relationships/image" Target="../media/5644b96cfaa49c8fee55c80dbd67458570.jpg"/>
  <Relationship Id="rId4" Type="http://schemas.openxmlformats.org/officeDocument/2006/relationships/image" Target="../media/946081204f2e72c425b59158728fb20c71.jpg"/>
  <Relationship Id="rId5" Type="http://schemas.openxmlformats.org/officeDocument/2006/relationships/image" Target="../media/395d3086bc61a224a16105de3a20a8ac72.jpg"/>
  <Relationship Id="rId6" Type="http://schemas.openxmlformats.org/officeDocument/2006/relationships/image" Target="../media/5973b39183eac1b3a0b4a6eca188e19273.jpg"/>
  <Relationship Id="rId7" Type="http://schemas.openxmlformats.org/officeDocument/2006/relationships/image" Target="../media/b29f6816922872b95a54ff59d9ad540774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2d2222897e6a269a1f6d015b7f350e76.jpg"/>
  <Relationship Id="rId3" Type="http://schemas.openxmlformats.org/officeDocument/2006/relationships/image" Target="../media/6bba51b2d1b14571a2101abf5e553b2d77.jpg"/>
  <Relationship Id="rId4" Type="http://schemas.openxmlformats.org/officeDocument/2006/relationships/image" Target="../media/8d717ce3c4d55ffdd2e0b1cbbfeb668278.jpg"/>
  <Relationship Id="rId5" Type="http://schemas.openxmlformats.org/officeDocument/2006/relationships/image" Target="../media/b5a0bd3e9cf6d1ee9ec432bb5bc7865d79.jpg"/>
  <Relationship Id="rId6" Type="http://schemas.openxmlformats.org/officeDocument/2006/relationships/image" Target="../media/d7d9d8889e8e1c32aa04f9707d484bb280.jpg"/>
  <Relationship Id="rId7" Type="http://schemas.openxmlformats.org/officeDocument/2006/relationships/image" Target="../media/fb702bd3ca25a2137e6e42aceded842d81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a16074fc10dd806602a33b2fcf910b83.jpg"/>
  <Relationship Id="rId3" Type="http://schemas.openxmlformats.org/officeDocument/2006/relationships/image" Target="../media/10b030574fbdd9bae36ad980fcb4e57484.jpg"/>
  <Relationship Id="rId4" Type="http://schemas.openxmlformats.org/officeDocument/2006/relationships/image" Target="../media/43fda959700762ad32ece6c9b8ac9c2285.jpg"/>
  <Relationship Id="rId5" Type="http://schemas.openxmlformats.org/officeDocument/2006/relationships/image" Target="../media/62bb65c5989d6948b95714054c00a21186.jpg"/>
  <Relationship Id="rId6" Type="http://schemas.openxmlformats.org/officeDocument/2006/relationships/image" Target="../media/b1da8341dacb97a8eb8041a175246ba387.jpg"/>
  <Relationship Id="rId7" Type="http://schemas.openxmlformats.org/officeDocument/2006/relationships/image" Target="../media/768ac3e71f256dfcb2dd64d0095927e788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b269ba7a822a6cc2a3536392defb82e90.jpg"/>
  <Relationship Id="rId3" Type="http://schemas.openxmlformats.org/officeDocument/2006/relationships/image" Target="../media/df457c439612b8d92e4c75d4280bbd3391.jpg"/>
  <Relationship Id="rId4" Type="http://schemas.openxmlformats.org/officeDocument/2006/relationships/image" Target="../media/cec9269839afe99ee510acff6e910e3292.jpg"/>
  <Relationship Id="rId5" Type="http://schemas.openxmlformats.org/officeDocument/2006/relationships/image" Target="../media/031e57e7d339729e183e994070daad4493.jpg"/>
  <Relationship Id="rId6" Type="http://schemas.openxmlformats.org/officeDocument/2006/relationships/image" Target="../media/7e653c29af98e8b7f13025d4dd4dc5e494.jpg"/>
  <Relationship Id="rId7" Type="http://schemas.openxmlformats.org/officeDocument/2006/relationships/image" Target="../media/286d8307d088766d2d568d8701628b829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efd883893c482d44b7e0aa4847a13597.jpg"/>
  <Relationship Id="rId3" Type="http://schemas.openxmlformats.org/officeDocument/2006/relationships/image" Target="../media/cff4324e8751591dae5ef2c155d0e71e98.jpg"/>
  <Relationship Id="rId4" Type="http://schemas.openxmlformats.org/officeDocument/2006/relationships/image" Target="../media/6e5e79289595189b9c75a4e2501510ac99.jpg"/>
  <Relationship Id="rId5" Type="http://schemas.openxmlformats.org/officeDocument/2006/relationships/image" Target="../media/a39ea012ce457e32cf0861e34df0000d100.jpg"/>
  <Relationship Id="rId6" Type="http://schemas.openxmlformats.org/officeDocument/2006/relationships/image" Target="../media/79734e46915b0905b5713414e7f446c3101.jpg"/>
  <Relationship Id="rId7" Type="http://schemas.openxmlformats.org/officeDocument/2006/relationships/image" Target="../media/45ffa60bb3e1518ce4e501318356a867102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8fa740cb186d771224afc019ebdc0104.jpg"/>
  <Relationship Id="rId3" Type="http://schemas.openxmlformats.org/officeDocument/2006/relationships/image" Target="../media/27379d094c4279570efb9eb67b37d9aa105.jpg"/>
  <Relationship Id="rId4" Type="http://schemas.openxmlformats.org/officeDocument/2006/relationships/image" Target="../media/0b129475ef06d4c43c7ead129d40ea5b106.jpg"/>
  <Relationship Id="rId5" Type="http://schemas.openxmlformats.org/officeDocument/2006/relationships/image" Target="../media/92faa75c26160d4b885428b56bab4013107.jpg"/>
  <Relationship Id="rId6" Type="http://schemas.openxmlformats.org/officeDocument/2006/relationships/image" Target="../media/f4828a0b7cda0c956805e4a89e7e329e108.jpg"/>
  <Relationship Id="rId7" Type="http://schemas.openxmlformats.org/officeDocument/2006/relationships/image" Target="../media/0aa624f3d49b11287a1f1dfdb378c71f10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fb2511ee61c0f4140b1b2c81ad9b0111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ac58c1fe9426a40449287c24e12b6e2.jpg"/>
  <Relationship Id="rId3" Type="http://schemas.openxmlformats.org/officeDocument/2006/relationships/image" Target="../media/1b3014112873acd520b92ee473dae0603.jpg"/>
  <Relationship Id="rId4" Type="http://schemas.openxmlformats.org/officeDocument/2006/relationships/image" Target="../media/cc3202f345a6a7436c31d15f3e500a9a4.jpg"/>
  <Relationship Id="rId5" Type="http://schemas.openxmlformats.org/officeDocument/2006/relationships/image" Target="../media/50096724c4e228935056aa8bb20388605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c26e0d4a50c0a901db35fa1efaa39b113.jpg"/>
  <Relationship Id="rId3" Type="http://schemas.openxmlformats.org/officeDocument/2006/relationships/image" Target="../media/2b99563ea0af237a924b7cc2ac8e633d114.jpg"/>
  <Relationship Id="rId4" Type="http://schemas.openxmlformats.org/officeDocument/2006/relationships/image" Target="../media/03adf2340e31025fe135523d29bec7db115.jpg"/>
  <Relationship Id="rId5" Type="http://schemas.openxmlformats.org/officeDocument/2006/relationships/image" Target="../media/d59dbbbfbec127fa122c88bbccfec212116.jpg"/>
  <Relationship Id="rId6" Type="http://schemas.openxmlformats.org/officeDocument/2006/relationships/image" Target="../media/dff79e29abdec777ce31791f241b658e117.jpg"/>
  <Relationship Id="rId7" Type="http://schemas.openxmlformats.org/officeDocument/2006/relationships/image" Target="../media/5e0731ea76e7b5964c49c3606d9d5c24118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7b631c99d3d96ddf761831c2556475120.jpg"/>
  <Relationship Id="rId3" Type="http://schemas.openxmlformats.org/officeDocument/2006/relationships/image" Target="../media/98f66d74187099ccd67d2c4cf2831f03121.jpg"/>
  <Relationship Id="rId4" Type="http://schemas.openxmlformats.org/officeDocument/2006/relationships/image" Target="../media/3eb0f10672d8c2d042e809ca8d905eed122.jpg"/>
  <Relationship Id="rId5" Type="http://schemas.openxmlformats.org/officeDocument/2006/relationships/image" Target="../media/2a5e2f1bfb4262c419e5e9c7e46b3a76123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dcc46f9e64c7a42d91e3087cd8af9087.jpg"/>
  <Relationship Id="rId3" Type="http://schemas.openxmlformats.org/officeDocument/2006/relationships/image" Target="../media/ad64498ac0e0494c71ea7e560b2357dc8.jpg"/>
  <Relationship Id="rId4" Type="http://schemas.openxmlformats.org/officeDocument/2006/relationships/image" Target="../media/53fc850dddf10ff5c3e3bce7c972bcaf9.jpg"/>
  <Relationship Id="rId5" Type="http://schemas.openxmlformats.org/officeDocument/2006/relationships/image" Target="../media/2f4d76cecb5c040dff8e099a95bd97ad10.jpg"/>
  <Relationship Id="rId6" Type="http://schemas.openxmlformats.org/officeDocument/2006/relationships/image" Target="../media/cbcf498201b5df3f05deb6b7cc1f398711.jpg"/>
  <Relationship Id="rId7" Type="http://schemas.openxmlformats.org/officeDocument/2006/relationships/image" Target="../media/acc693223c28453372b43967388758631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bdd4c0e08fa9a80fa72193198ade9e14.jpg"/>
  <Relationship Id="rId3" Type="http://schemas.openxmlformats.org/officeDocument/2006/relationships/image" Target="../media/5d19cbe8b6e2567643cbf6bf8aa834b715.jpg"/>
  <Relationship Id="rId4" Type="http://schemas.openxmlformats.org/officeDocument/2006/relationships/image" Target="../media/eecb3709c0877492884741c09fbcd3eb16.jpg"/>
  <Relationship Id="rId5" Type="http://schemas.openxmlformats.org/officeDocument/2006/relationships/image" Target="../media/5bdee09368c0d3d2b41e21b7a912558117.jpg"/>
  <Relationship Id="rId6" Type="http://schemas.openxmlformats.org/officeDocument/2006/relationships/image" Target="../media/6077fcf2a1f74719e7d9a972612e679f18.jpg"/>
  <Relationship Id="rId7" Type="http://schemas.openxmlformats.org/officeDocument/2006/relationships/image" Target="../media/ec278359af5b235762541c36519f86661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1cb9411404a62c3f0b037bfd9e58b21.jpg"/>
  <Relationship Id="rId3" Type="http://schemas.openxmlformats.org/officeDocument/2006/relationships/image" Target="../media/aa9db9c54f8f593943e1697af89df90d22.jpg"/>
  <Relationship Id="rId4" Type="http://schemas.openxmlformats.org/officeDocument/2006/relationships/image" Target="../media/8efa1c59efdc4be88c096c01555e2d2823.jpg"/>
  <Relationship Id="rId5" Type="http://schemas.openxmlformats.org/officeDocument/2006/relationships/image" Target="../media/1abc6c62d02aec52c585437dbe3cf3082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57f42291e10752ece7d87f726914326.jpg"/>
  <Relationship Id="rId3" Type="http://schemas.openxmlformats.org/officeDocument/2006/relationships/image" Target="../media/d54a2ad76c870c8dfc401fc3bfec77ac27.jpg"/>
  <Relationship Id="rId4" Type="http://schemas.openxmlformats.org/officeDocument/2006/relationships/image" Target="../media/9f0b3bb74a838fc38c9f68059e1ceba328.jpg"/>
  <Relationship Id="rId5" Type="http://schemas.openxmlformats.org/officeDocument/2006/relationships/image" Target="../media/3ba3e90b3ffb10db551b3ce65bc17cbb29.jpg"/>
  <Relationship Id="rId6" Type="http://schemas.openxmlformats.org/officeDocument/2006/relationships/image" Target="../media/c6034b05432ce807f2fc67efa4d925c230.jpg"/>
  <Relationship Id="rId7" Type="http://schemas.openxmlformats.org/officeDocument/2006/relationships/image" Target="../media/2166113dd2b76496749bc05c1a5fd37731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a1f21799849ea7672944845c92a16e33.jpg"/>
  <Relationship Id="rId3" Type="http://schemas.openxmlformats.org/officeDocument/2006/relationships/image" Target="../media/73150c5369e2293705eb162fbbdb5f9734.jpg"/>
  <Relationship Id="rId4" Type="http://schemas.openxmlformats.org/officeDocument/2006/relationships/image" Target="../media/bb35c8103653aa2c5cd0cdcd3969e4d935.jpg"/>
  <Relationship Id="rId5" Type="http://schemas.openxmlformats.org/officeDocument/2006/relationships/image" Target="../media/3cc1682717a5b091cee679e7b12559a836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afda38974d72c7195a9246dbadc50a38.jpg"/>
  <Relationship Id="rId3" Type="http://schemas.openxmlformats.org/officeDocument/2006/relationships/image" Target="../media/3b238f0ea5ce68e55c0fd5189b7ae23239.jpg"/>
  <Relationship Id="rId4" Type="http://schemas.openxmlformats.org/officeDocument/2006/relationships/image" Target="../media/25863abc5ecc5660491dba5e2879051840.jpg"/>
  <Relationship Id="rId5" Type="http://schemas.openxmlformats.org/officeDocument/2006/relationships/image" Target="../media/9e25536cdd70fc54f1ccb54ce7aea72141.jpg"/>
  <Relationship Id="rId6" Type="http://schemas.openxmlformats.org/officeDocument/2006/relationships/image" Target="../media/3a72e4387912e1b864eeeba6324b68bf42.jpg"/>
  <Relationship Id="rId7" Type="http://schemas.openxmlformats.org/officeDocument/2006/relationships/image" Target="../media/91715bc7bcd74950fb0da8120d4303b543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3e794d1060540170e68137c37e486845.jpg"/>
  <Relationship Id="rId3" Type="http://schemas.openxmlformats.org/officeDocument/2006/relationships/image" Target="../media/af8f59148c5602b4a90992ee5dfb268946.jpg"/>
  <Relationship Id="rId4" Type="http://schemas.openxmlformats.org/officeDocument/2006/relationships/image" Target="../media/13cb54c906378d9216c640c33de5606f47.jpg"/>
  <Relationship Id="rId5" Type="http://schemas.openxmlformats.org/officeDocument/2006/relationships/image" Target="../media/f798dbe5ae854e01e9c6ae12a24077ef48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Cook Meet Repor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00">
  <a:themeElements>
    <a:clrScheme name="Theme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0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00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2026-03-09T06:27:35Z</dcterms:created>
  <dcterms:modified xsi:type="dcterms:W3CDTF">2026-03-09T06:27:35Z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