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8288000" cy="10287000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presProps" Target="presProps.xml"/>
  <Relationship Id="rId16" Type="http://schemas.openxmlformats.org/officeDocument/2006/relationships/viewProps" Target="viewProps.xml"/>
  <Relationship Id="rId17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61885743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c436170772a361e458ad79c5f52c1fb58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db7806428db83e487db0c1b1325e96c60.jpg"/>
  <Relationship Id="rId3" Type="http://schemas.openxmlformats.org/officeDocument/2006/relationships/image" Target="../media/f786d6c5874bfc03e74691c32568b74861.jpg"/>
  <Relationship Id="rId4" Type="http://schemas.openxmlformats.org/officeDocument/2006/relationships/image" Target="../media/b77827d64c49ee45d4a9cc0ef66884dd62.jpg"/>
  <Relationship Id="rId5" Type="http://schemas.openxmlformats.org/officeDocument/2006/relationships/image" Target="../media/cb27c89424b244d5de0b61afad1c2a5c63.jpg"/>
  <Relationship Id="rId6" Type="http://schemas.openxmlformats.org/officeDocument/2006/relationships/image" Target="../media/f99802570ce29e15d2d616760dd7d55f64.jpg"/>
  <Relationship Id="rId7" Type="http://schemas.openxmlformats.org/officeDocument/2006/relationships/image" Target="../media/02587d8a38954d7d9d7af9a61196976f65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bc86cb58b7fabf63a7bd52c06cd662967.jpg"/>
  <Relationship Id="rId3" Type="http://schemas.openxmlformats.org/officeDocument/2006/relationships/image" Target="../media/74a8df9092a1b13374292a16133bd5b868.jpg"/>
  <Relationship Id="rId4" Type="http://schemas.openxmlformats.org/officeDocument/2006/relationships/image" Target="../media/e2bba65dbcd50914e85733190e8af68b69.jpg"/>
  <Relationship Id="rId5" Type="http://schemas.openxmlformats.org/officeDocument/2006/relationships/image" Target="../media/5695076f8d851c3fed2ec49c0e8c99c970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20f88a84dc3f876612aa52ef9445b2.jpg"/>
  <Relationship Id="rId3" Type="http://schemas.openxmlformats.org/officeDocument/2006/relationships/image" Target="../media/7ccdaa88ca8e048e17c5345f1c25a1bc3.jpg"/>
  <Relationship Id="rId4" Type="http://schemas.openxmlformats.org/officeDocument/2006/relationships/image" Target="../media/e6d42dab71c1579a1955cb501ce66e2b4.jpg"/>
  <Relationship Id="rId5" Type="http://schemas.openxmlformats.org/officeDocument/2006/relationships/image" Target="../media/e38b12353af9830dbe5d09bffad8679f5.jpg"/>
  <Relationship Id="rId6" Type="http://schemas.openxmlformats.org/officeDocument/2006/relationships/image" Target="../media/9918e3dd1488d55e1b2e191a06c1d6a26.jpg"/>
  <Relationship Id="rId7" Type="http://schemas.openxmlformats.org/officeDocument/2006/relationships/image" Target="../media/608458f2a66b65415844f4c9ce763e6b7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dbd4f16e15565a084d8457fc7b9143c9.jpg"/>
  <Relationship Id="rId3" Type="http://schemas.openxmlformats.org/officeDocument/2006/relationships/image" Target="../media/895d72825e501346a8ff1df1112a23af10.jpg"/>
  <Relationship Id="rId4" Type="http://schemas.openxmlformats.org/officeDocument/2006/relationships/image" Target="../media/4323fda7055e2c19cc7d2793b4980c2911.jpg"/>
  <Relationship Id="rId5" Type="http://schemas.openxmlformats.org/officeDocument/2006/relationships/image" Target="../media/5d70045372f7ff3d065b56ad7c2c56ac12.jpg"/>
  <Relationship Id="rId6" Type="http://schemas.openxmlformats.org/officeDocument/2006/relationships/image" Target="../media/73c7381f5647b1c658d9235cfb74517a13.jpg"/>
  <Relationship Id="rId7" Type="http://schemas.openxmlformats.org/officeDocument/2006/relationships/image" Target="../media/7c655b1f39f812d0073c3bafa58afec314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7eebacc9b8e9ce1c94581b320a70dc516.jpg"/>
  <Relationship Id="rId3" Type="http://schemas.openxmlformats.org/officeDocument/2006/relationships/image" Target="../media/1be069fc2fbefbb15503fefbcca7ecf917.jpg"/>
  <Relationship Id="rId4" Type="http://schemas.openxmlformats.org/officeDocument/2006/relationships/image" Target="../media/bfe02afc2df66d74d8ba16819e23547218.jpg"/>
  <Relationship Id="rId5" Type="http://schemas.openxmlformats.org/officeDocument/2006/relationships/image" Target="../media/7972738cbdd77c1863b836d897446b8219.jpg"/>
  <Relationship Id="rId6" Type="http://schemas.openxmlformats.org/officeDocument/2006/relationships/image" Target="../media/3039c59e238422f91dd0f4e1532fb91e20.jpg"/>
  <Relationship Id="rId7" Type="http://schemas.openxmlformats.org/officeDocument/2006/relationships/image" Target="../media/2aae2d3a216198075dde61f1c2a6624e21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9719ada9bba89f0cce153bbe942d95523.jpg"/>
  <Relationship Id="rId3" Type="http://schemas.openxmlformats.org/officeDocument/2006/relationships/image" Target="../media/c735d3e436906cf11a40780cad1df6c024.jpg"/>
  <Relationship Id="rId4" Type="http://schemas.openxmlformats.org/officeDocument/2006/relationships/image" Target="../media/88da18542d4403461dbbb223e8444b2325.jpg"/>
  <Relationship Id="rId5" Type="http://schemas.openxmlformats.org/officeDocument/2006/relationships/image" Target="../media/0b5a5e77cc3105f315eae3d3aa4ecce626.jpg"/>
  <Relationship Id="rId6" Type="http://schemas.openxmlformats.org/officeDocument/2006/relationships/image" Target="../media/57e0371f451f1d36275802e44468148f27.jpg"/>
  <Relationship Id="rId7" Type="http://schemas.openxmlformats.org/officeDocument/2006/relationships/image" Target="../media/1d6aca864e7c078043ed03a22393c9f528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f9312dbdeba7a42a1c97de0e0cdc73130.jpg"/>
  <Relationship Id="rId3" Type="http://schemas.openxmlformats.org/officeDocument/2006/relationships/image" Target="../media/6f7d20973b3eacd758a6d2b3122f52bc31.jpg"/>
  <Relationship Id="rId4" Type="http://schemas.openxmlformats.org/officeDocument/2006/relationships/image" Target="../media/3f3285448e704714059b2b0b0cd4ce9b32.jpg"/>
  <Relationship Id="rId5" Type="http://schemas.openxmlformats.org/officeDocument/2006/relationships/image" Target="../media/6eef74bdc5aff1e767a1e843cecff02733.jpg"/>
  <Relationship Id="rId6" Type="http://schemas.openxmlformats.org/officeDocument/2006/relationships/image" Target="../media/10a356e9948fd4b874893b9f942d1b7234.jpg"/>
  <Relationship Id="rId7" Type="http://schemas.openxmlformats.org/officeDocument/2006/relationships/image" Target="../media/63b28a79303aac99df2d87bb6f092ded35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cf8c85c569a08e07645f8e33c8546d237.jpg"/>
  <Relationship Id="rId3" Type="http://schemas.openxmlformats.org/officeDocument/2006/relationships/image" Target="../media/397917ae5e5b26deae96546aa2a3fd7738.jpg"/>
  <Relationship Id="rId4" Type="http://schemas.openxmlformats.org/officeDocument/2006/relationships/image" Target="../media/fafce1a44103af46083b12e36248fd7c39.jpg"/>
  <Relationship Id="rId5" Type="http://schemas.openxmlformats.org/officeDocument/2006/relationships/image" Target="../media/18b6ea0e79a8997f1d9e6fae417185cc40.jpg"/>
  <Relationship Id="rId6" Type="http://schemas.openxmlformats.org/officeDocument/2006/relationships/image" Target="../media/8b8e82e43552a4cab6de7b3ce8afe8cb41.jpg"/>
  <Relationship Id="rId7" Type="http://schemas.openxmlformats.org/officeDocument/2006/relationships/image" Target="../media/633dd3c9871a7905ba81e0def0c4f71942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cac2cbdee05865848e26b84e5d19e5344.jpg"/>
  <Relationship Id="rId3" Type="http://schemas.openxmlformats.org/officeDocument/2006/relationships/image" Target="../media/9cc8f82c0b6f399089f7c749b6dfec5845.jpg"/>
  <Relationship Id="rId4" Type="http://schemas.openxmlformats.org/officeDocument/2006/relationships/image" Target="../media/4b800e078e426abf5f59a82744c51d7746.jpg"/>
  <Relationship Id="rId5" Type="http://schemas.openxmlformats.org/officeDocument/2006/relationships/image" Target="../media/95a86fcc907c038ef8a56a200b21ffbb47.jpg"/>
  <Relationship Id="rId6" Type="http://schemas.openxmlformats.org/officeDocument/2006/relationships/image" Target="../media/aeb4e75e64c94249f1b2b82ca376072048.jpg"/>
  <Relationship Id="rId7" Type="http://schemas.openxmlformats.org/officeDocument/2006/relationships/image" Target="../media/9d06240c0bb146d04a5abee92d227ec849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b8f7e4783d6c6d344b970efc581f3ba51.jpg"/>
  <Relationship Id="rId3" Type="http://schemas.openxmlformats.org/officeDocument/2006/relationships/image" Target="../media/47f0162ded8abb36a47277a870d8608952.jpg"/>
  <Relationship Id="rId4" Type="http://schemas.openxmlformats.org/officeDocument/2006/relationships/image" Target="../media/072e8777fc90aa0913133eddf36d13de53.jpg"/>
  <Relationship Id="rId5" Type="http://schemas.openxmlformats.org/officeDocument/2006/relationships/image" Target="../media/b5a61314c1da96458fd9ec69f160b86154.jpg"/>
  <Relationship Id="rId6" Type="http://schemas.openxmlformats.org/officeDocument/2006/relationships/image" Target="../media/e189a5d34d559613af60070ea53ac29e55.jpg"/>
  <Relationship Id="rId7" Type="http://schemas.openxmlformats.org/officeDocument/2006/relationships/image" Target="../media/7b7483f94736aa85f42f036e01f6c75456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571500" y="3810000"/>
          <a:ext cx="17240250" cy="4762500"/>
          <a:chOff x="571500" y="3810000"/>
          <a:chExt cx="17240250" cy="4762500"/>
        </a:xfrm>
      </p:grpSpPr>
      <p:sp>
        <p:nvSpPr>
          <p:cNvPr id="1" name=""/>
          <p:cNvSpPr txBox="1"/>
          <p:nvPr/>
        </p:nvSpPr>
        <p:spPr>
          <a:xfrm>
            <a:off x="571500" y="3810000"/>
            <a:ext cx="16668750" cy="952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8000" spc="0" u="none">
                <a:solidFill>
                  <a:srgbClr val="C00000">
                    <a:alpha val="100.00%"/>
                  </a:srgbClr>
                </a:solidFill>
                <a:latin typeface="Calibri"/>
              </a:rPr>
              <a:t><![CDATA[Cook Meet Report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5240000" cy="5667375"/>
          <a:chOff x="1714500" y="381000"/>
          <a:chExt cx="15240000" cy="56673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-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pak Sing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h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87">
  <a:themeElements>
    <a:clrScheme name="Theme8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7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12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2026-03-07T07:42:59Z</dcterms:created>
  <dcterms:modified xsi:type="dcterms:W3CDTF">2026-03-07T07:42:59Z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