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presProps" Target="presProps.xml"/>
  <Relationship Id="rId16" Type="http://schemas.openxmlformats.org/officeDocument/2006/relationships/viewProps" Target="viewProps.xml"/>
  <Relationship Id="rId17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188563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f67e5a524d3f3daa15bfaed36b3df4a58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ff29ebfa6e3f13bd34339048a8c9b660.jpg"/>
  <Relationship Id="rId3" Type="http://schemas.openxmlformats.org/officeDocument/2006/relationships/image" Target="../media/694fe9bbc1794b6f56518f6c7dd7af3761.jpg"/>
  <Relationship Id="rId4" Type="http://schemas.openxmlformats.org/officeDocument/2006/relationships/image" Target="../media/0a59f6d86366d30a83909df34e7a845362.jpg"/>
  <Relationship Id="rId5" Type="http://schemas.openxmlformats.org/officeDocument/2006/relationships/image" Target="../media/2be7b441a8c66f632488991e04db954863.jpg"/>
  <Relationship Id="rId6" Type="http://schemas.openxmlformats.org/officeDocument/2006/relationships/image" Target="../media/18e18da3ed2622e32b650ee24924168064.jpg"/>
  <Relationship Id="rId7" Type="http://schemas.openxmlformats.org/officeDocument/2006/relationships/image" Target="../media/e98644f642874d5079395c66f16bc63865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fa4ee88bbc60ff1ee4ce8c568b7b18d67.jpg"/>
  <Relationship Id="rId3" Type="http://schemas.openxmlformats.org/officeDocument/2006/relationships/image" Target="../media/cd689b040ff46804b680b8a8fa66e8f068.jpg"/>
  <Relationship Id="rId4" Type="http://schemas.openxmlformats.org/officeDocument/2006/relationships/image" Target="../media/5272e5a58149a57be2e065ad338f9bf469.jpg"/>
  <Relationship Id="rId5" Type="http://schemas.openxmlformats.org/officeDocument/2006/relationships/image" Target="../media/65af9b324086e8997229bccd0cd2510370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d4f3690a9ac38dd586d4615e925010b2.jpg"/>
  <Relationship Id="rId3" Type="http://schemas.openxmlformats.org/officeDocument/2006/relationships/image" Target="../media/acaaf695d0df94c69109c7dddc0d22b53.jpg"/>
  <Relationship Id="rId4" Type="http://schemas.openxmlformats.org/officeDocument/2006/relationships/image" Target="../media/ef5845c03f31bf6c7346ab94af29402a4.jpg"/>
  <Relationship Id="rId5" Type="http://schemas.openxmlformats.org/officeDocument/2006/relationships/image" Target="../media/0b87c7fadccf22ab866e6595054e47a85.jpg"/>
  <Relationship Id="rId6" Type="http://schemas.openxmlformats.org/officeDocument/2006/relationships/image" Target="../media/9f9831fe52c1be57b1c57b695a27351b6.jpg"/>
  <Relationship Id="rId7" Type="http://schemas.openxmlformats.org/officeDocument/2006/relationships/image" Target="../media/e9b865f9c73bf56fc42f630c249b307f7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bd1c1b2fd5d43ebc2401dae8fb358849.jpg"/>
  <Relationship Id="rId3" Type="http://schemas.openxmlformats.org/officeDocument/2006/relationships/image" Target="../media/bae9a5f146b1830c0919192cbfc5a2f410.jpg"/>
  <Relationship Id="rId4" Type="http://schemas.openxmlformats.org/officeDocument/2006/relationships/image" Target="../media/9f763358325936f1ea71ee395a9c29df11.jpg"/>
  <Relationship Id="rId5" Type="http://schemas.openxmlformats.org/officeDocument/2006/relationships/image" Target="../media/8c575335413c86e6fbc576e6e4ae0ef312.jpg"/>
  <Relationship Id="rId6" Type="http://schemas.openxmlformats.org/officeDocument/2006/relationships/image" Target="../media/92b215d229a03134a892f79d09eb058f13.jpg"/>
  <Relationship Id="rId7" Type="http://schemas.openxmlformats.org/officeDocument/2006/relationships/image" Target="../media/3f35a1b8e775b35649340074bf61187c14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dddbae1e36516331f04c176bc1e6cc116.jpg"/>
  <Relationship Id="rId3" Type="http://schemas.openxmlformats.org/officeDocument/2006/relationships/image" Target="../media/e8ae5943b601cb4407b599a4423047fb17.jpg"/>
  <Relationship Id="rId4" Type="http://schemas.openxmlformats.org/officeDocument/2006/relationships/image" Target="../media/b474d78dd86aa66b7347b4a56795b81d18.jpg"/>
  <Relationship Id="rId5" Type="http://schemas.openxmlformats.org/officeDocument/2006/relationships/image" Target="../media/8a4d9c45f1c56daaa69b43f4fa0c159b19.jpg"/>
  <Relationship Id="rId6" Type="http://schemas.openxmlformats.org/officeDocument/2006/relationships/image" Target="../media/3d3875db85b0d44a1202e50ad0c34ae220.jpg"/>
  <Relationship Id="rId7" Type="http://schemas.openxmlformats.org/officeDocument/2006/relationships/image" Target="../media/6c6d0e413cb219d0567eeb5a787027ae21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367cb1adfddf937a3407d85a9a62c9923.jpg"/>
  <Relationship Id="rId3" Type="http://schemas.openxmlformats.org/officeDocument/2006/relationships/image" Target="../media/aedcbb95af18735c0288ea4b1f5fe77d24.jpg"/>
  <Relationship Id="rId4" Type="http://schemas.openxmlformats.org/officeDocument/2006/relationships/image" Target="../media/05305006b3f22cc1ef263e3cbf4be2c325.jpg"/>
  <Relationship Id="rId5" Type="http://schemas.openxmlformats.org/officeDocument/2006/relationships/image" Target="../media/490efed418bd6e19f19b823cc44201db26.jpg"/>
  <Relationship Id="rId6" Type="http://schemas.openxmlformats.org/officeDocument/2006/relationships/image" Target="../media/f3997044c576d95d46e23db43282322027.jpg"/>
  <Relationship Id="rId7" Type="http://schemas.openxmlformats.org/officeDocument/2006/relationships/image" Target="../media/091f738fb26834f2b7ea92504cfe5a9828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ed2a4505df208b407bcb95e0cab47ef30.jpg"/>
  <Relationship Id="rId3" Type="http://schemas.openxmlformats.org/officeDocument/2006/relationships/image" Target="../media/d4c3762286e5777bf1fcae31a7fbbe6431.jpg"/>
  <Relationship Id="rId4" Type="http://schemas.openxmlformats.org/officeDocument/2006/relationships/image" Target="../media/87aae183b0b3cb61b7af30a2e8b4693b32.jpg"/>
  <Relationship Id="rId5" Type="http://schemas.openxmlformats.org/officeDocument/2006/relationships/image" Target="../media/ac4085629f16cc02a7541e4646fc2f7433.jpg"/>
  <Relationship Id="rId6" Type="http://schemas.openxmlformats.org/officeDocument/2006/relationships/image" Target="../media/5049fb9aa592058cdebfd3cd871f9a3f34.jpg"/>
  <Relationship Id="rId7" Type="http://schemas.openxmlformats.org/officeDocument/2006/relationships/image" Target="../media/2fe721902bdb6b5ecdccab5a0a4b1f4c35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cb47add072d86f40979d735c6a0c0837.jpg"/>
  <Relationship Id="rId3" Type="http://schemas.openxmlformats.org/officeDocument/2006/relationships/image" Target="../media/8e94ab2b06708b2e5e03d8ee5f94a16838.jpg"/>
  <Relationship Id="rId4" Type="http://schemas.openxmlformats.org/officeDocument/2006/relationships/image" Target="../media/b40136c370c5330342ed521a1b9c7e6f39.jpg"/>
  <Relationship Id="rId5" Type="http://schemas.openxmlformats.org/officeDocument/2006/relationships/image" Target="../media/1e1bdda3798c51a263983ab24fa681e240.jpg"/>
  <Relationship Id="rId6" Type="http://schemas.openxmlformats.org/officeDocument/2006/relationships/image" Target="../media/37c9feb84a49e21ac0364303021ba8fa41.jpg"/>
  <Relationship Id="rId7" Type="http://schemas.openxmlformats.org/officeDocument/2006/relationships/image" Target="../media/d4079c710ba2c919a74e54d3db29a2a942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7c32c69c806bc15a12b8d960c59c6c44.jpg"/>
  <Relationship Id="rId3" Type="http://schemas.openxmlformats.org/officeDocument/2006/relationships/image" Target="../media/a639073ab91b9db4a6dce6ee674d154d45.jpg"/>
  <Relationship Id="rId4" Type="http://schemas.openxmlformats.org/officeDocument/2006/relationships/image" Target="../media/d184745fe97fbf0c58ae645ae7b3925746.jpg"/>
  <Relationship Id="rId5" Type="http://schemas.openxmlformats.org/officeDocument/2006/relationships/image" Target="../media/14a8cb42af54c12cc6be5469b0d04ccc47.jpg"/>
  <Relationship Id="rId6" Type="http://schemas.openxmlformats.org/officeDocument/2006/relationships/image" Target="../media/77506d842a130e2344ce7e4acdf9b2a048.jpg"/>
  <Relationship Id="rId7" Type="http://schemas.openxmlformats.org/officeDocument/2006/relationships/image" Target="../media/8484ac3ff023c7240aecbdd88dd9f89549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9c81d8e2c6b0234db6e0a95667f196851.jpg"/>
  <Relationship Id="rId3" Type="http://schemas.openxmlformats.org/officeDocument/2006/relationships/image" Target="../media/a16541989147820163f6f80d55c5d87252.jpg"/>
  <Relationship Id="rId4" Type="http://schemas.openxmlformats.org/officeDocument/2006/relationships/image" Target="../media/ba43ee3f174404171461959ed0d1326853.jpg"/>
  <Relationship Id="rId5" Type="http://schemas.openxmlformats.org/officeDocument/2006/relationships/image" Target="../media/8bf154c0de86f92091ef2e4bc1c40f7554.jpg"/>
  <Relationship Id="rId6" Type="http://schemas.openxmlformats.org/officeDocument/2006/relationships/image" Target="../media/4fc8d2d8e6beac407e48b6f2625c1cc155.jpg"/>
  <Relationship Id="rId7" Type="http://schemas.openxmlformats.org/officeDocument/2006/relationships/image" Target="../media/07bd22fedb6763f07581afdd3410cfc856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Cook Meet Repor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5240000" cy="5667375"/>
          <a:chOff x="1714500" y="381000"/>
          <a:chExt cx="15240000" cy="56673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pak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h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9">
  <a:themeElements>
    <a:clrScheme name="Theme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9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12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2026-03-07T07:41:10Z</dcterms:created>
  <dcterms:modified xsi:type="dcterms:W3CDTF">2026-03-07T07:41:10Z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