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presProps" Target="presProps.xml"/>
  <Relationship Id="rId10" Type="http://schemas.openxmlformats.org/officeDocument/2006/relationships/viewProps" Target="viewProps.xml"/>
  <Relationship Id="rId1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24842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4c919bffcf209888b401e2584a8ea5d2.jpg"/>
  <Relationship Id="rId3" Type="http://schemas.openxmlformats.org/officeDocument/2006/relationships/image" Target="../media/5a120d6ea5a4f43bb6d9acf3dda84d0e3.jpg"/>
  <Relationship Id="rId4" Type="http://schemas.openxmlformats.org/officeDocument/2006/relationships/image" Target="../media/35a91249eb2f70827ce4074997b4edb44.jpg"/>
  <Relationship Id="rId5" Type="http://schemas.openxmlformats.org/officeDocument/2006/relationships/image" Target="../media/a8ff5e8e5b32ec5dd0417143dd5cdcc55.jpg"/>
  <Relationship Id="rId6" Type="http://schemas.openxmlformats.org/officeDocument/2006/relationships/image" Target="../media/21784e12291a3d8c25e9201790a73e1a6.jpg"/>
  <Relationship Id="rId7" Type="http://schemas.openxmlformats.org/officeDocument/2006/relationships/image" Target="../media/a4ade17d90f319c91f89d8b5cb19d6d17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acb674fb07a8e3863b9cd3d3e4faf09.jpg"/>
  <Relationship Id="rId3" Type="http://schemas.openxmlformats.org/officeDocument/2006/relationships/image" Target="../media/bd85f684b9ac4a18c20b7c376c18fbc41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d74efa7b050624edff509a9553fd6712.jpg"/>
  <Relationship Id="rId3" Type="http://schemas.openxmlformats.org/officeDocument/2006/relationships/image" Target="../media/676f36b89b65193650fb2e428e26762013.jpg"/>
  <Relationship Id="rId4" Type="http://schemas.openxmlformats.org/officeDocument/2006/relationships/image" Target="../media/36b7bd0cab6557fa9438cdd1a8dab58314.jpg"/>
  <Relationship Id="rId5" Type="http://schemas.openxmlformats.org/officeDocument/2006/relationships/image" Target="../media/fbe803fcb58121374e1314eaf84286ec15.jpg"/>
  <Relationship Id="rId6" Type="http://schemas.openxmlformats.org/officeDocument/2006/relationships/image" Target="../media/10098adfcac3bef387e36bb8453d6cd716.jpg"/>
  <Relationship Id="rId7" Type="http://schemas.openxmlformats.org/officeDocument/2006/relationships/image" Target="../media/544819827584ad42b07f9c1049a3028e17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94f16a28b3b4f751044b766f5a9ce0b19.jpg"/>
  <Relationship Id="rId3" Type="http://schemas.openxmlformats.org/officeDocument/2006/relationships/image" Target="../media/3da1a3ce8f7882467c3bddce69904e9120.jpg"/>
  <Relationship Id="rId4" Type="http://schemas.openxmlformats.org/officeDocument/2006/relationships/image" Target="../media/12611d57c6ca8e265d0dcdae9c12c17521.jpg"/>
  <Relationship Id="rId5" Type="http://schemas.openxmlformats.org/officeDocument/2006/relationships/image" Target="../media/63d61164f06b8285ff6de95c551920c122.jpg"/>
  <Relationship Id="rId6" Type="http://schemas.openxmlformats.org/officeDocument/2006/relationships/image" Target="../media/3c5dee126f685057db7c3488d4ba1c4d23.jpg"/>
  <Relationship Id="rId7" Type="http://schemas.openxmlformats.org/officeDocument/2006/relationships/image" Target="../media/1932c47e3c291dae6d2353d58cacdc772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7515320247721f9e3e9f007e54addcc26.jpg"/>
  <Relationship Id="rId3" Type="http://schemas.openxmlformats.org/officeDocument/2006/relationships/image" Target="../media/04a0daf0c546f5862fa8d9ea9cfa5eaa2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71500" y="3810000"/>
          <a:ext cx="17240250" cy="4762500"/>
          <a:chOff x="571500" y="3810000"/>
          <a:chExt cx="17240250" cy="4762500"/>
        </a:xfrm>
      </p:grpSpPr>
      <p:sp>
        <p:nvSpPr>
          <p:cNvPr id="1" name=""/>
          <p:cNvSpPr txBox="1"/>
          <p:nvPr/>
        </p:nvSpPr>
        <p:spPr>
          <a:xfrm>
            <a:off x="571500" y="3810000"/>
            <a:ext cx="16668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8000" spc="0" u="none">
                <a:solidFill>
                  <a:srgbClr val="C00000">
                    <a:alpha val="100.00%"/>
                  </a:srgbClr>
                </a:solidFill>
                <a:latin typeface="Calibri"/>
              </a:rPr>
              <a:t><![CDATA[Cook Meet Report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6144875" cy="8905875"/>
          <a:chOff x="2143125" y="285750"/>
          <a:chExt cx="16144875" cy="8905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4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  <p:pic>
        <p:nvPicPr>
          <p:cNvPr id="6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5" y="2476500"/>
            <a:ext cx="4286250" cy="2667000"/>
          </a:xfrm>
          <a:prstGeom prst="rect">
            <a:avLst/>
          </a:prstGeom>
          <a:noFill/>
        </p:spPr>
      </p:pic>
      <p:sp>
        <p:nvSpPr>
          <p:cNvPr id="7" name=""/>
          <p:cNvSpPr txBox="1"/>
          <p:nvPr/>
        </p:nvSpPr>
        <p:spPr>
          <a:xfrm>
            <a:off x="118586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5" y="5905500"/>
            <a:ext cx="4286250" cy="2667000"/>
          </a:xfrm>
          <a:prstGeom prst="rect">
            <a:avLst/>
          </a:prstGeom>
          <a:noFill/>
        </p:spPr>
      </p:pic>
      <p:sp>
        <p:nvSpPr>
          <p:cNvPr id="9" name=""/>
          <p:cNvSpPr txBox="1"/>
          <p:nvPr/>
        </p:nvSpPr>
        <p:spPr>
          <a:xfrm>
            <a:off x="21431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  <p:pic>
        <p:nvPicPr>
          <p:cNvPr id="10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5905500"/>
            <a:ext cx="4286250" cy="2667000"/>
          </a:xfrm>
          <a:prstGeom prst="rect">
            <a:avLst/>
          </a:prstGeom>
          <a:noFill/>
        </p:spPr>
      </p:pic>
      <p:sp>
        <p:nvSpPr>
          <p:cNvPr id="11" name=""/>
          <p:cNvSpPr txBox="1"/>
          <p:nvPr/>
        </p:nvSpPr>
        <p:spPr>
          <a:xfrm>
            <a:off x="700087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12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8625" y="5905500"/>
            <a:ext cx="4286250" cy="2667000"/>
          </a:xfrm>
          <a:prstGeom prst="rect">
            <a:avLst/>
          </a:prstGeom>
          <a:noFill/>
        </p:spPr>
      </p:pic>
      <p:sp>
        <p:nvSpPr>
          <p:cNvPr id="13" name=""/>
          <p:cNvSpPr txBox="1"/>
          <p:nvPr/>
        </p:nvSpPr>
        <p:spPr>
          <a:xfrm>
            <a:off x="118586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5716250" cy="5476875"/>
          <a:chOff x="2143125" y="285750"/>
          <a:chExt cx="15716250" cy="5476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4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6144875" cy="8905875"/>
          <a:chOff x="2143125" y="285750"/>
          <a:chExt cx="16144875" cy="8905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3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  <p:pic>
        <p:nvPicPr>
          <p:cNvPr id="6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5" y="2476500"/>
            <a:ext cx="4286250" cy="2667000"/>
          </a:xfrm>
          <a:prstGeom prst="rect">
            <a:avLst/>
          </a:prstGeom>
          <a:noFill/>
        </p:spPr>
      </p:pic>
      <p:sp>
        <p:nvSpPr>
          <p:cNvPr id="7" name=""/>
          <p:cNvSpPr txBox="1"/>
          <p:nvPr/>
        </p:nvSpPr>
        <p:spPr>
          <a:xfrm>
            <a:off x="118586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5" y="5905500"/>
            <a:ext cx="4286250" cy="2667000"/>
          </a:xfrm>
          <a:prstGeom prst="rect">
            <a:avLst/>
          </a:prstGeom>
          <a:noFill/>
        </p:spPr>
      </p:pic>
      <p:sp>
        <p:nvSpPr>
          <p:cNvPr id="9" name=""/>
          <p:cNvSpPr txBox="1"/>
          <p:nvPr/>
        </p:nvSpPr>
        <p:spPr>
          <a:xfrm>
            <a:off x="21431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  <p:pic>
        <p:nvPicPr>
          <p:cNvPr id="10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5905500"/>
            <a:ext cx="4286250" cy="2667000"/>
          </a:xfrm>
          <a:prstGeom prst="rect">
            <a:avLst/>
          </a:prstGeom>
          <a:noFill/>
        </p:spPr>
      </p:pic>
      <p:sp>
        <p:nvSpPr>
          <p:cNvPr id="11" name=""/>
          <p:cNvSpPr txBox="1"/>
          <p:nvPr/>
        </p:nvSpPr>
        <p:spPr>
          <a:xfrm>
            <a:off x="700087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12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8625" y="5905500"/>
            <a:ext cx="4286250" cy="2667000"/>
          </a:xfrm>
          <a:prstGeom prst="rect">
            <a:avLst/>
          </a:prstGeom>
          <a:noFill/>
        </p:spPr>
      </p:pic>
      <p:sp>
        <p:nvSpPr>
          <p:cNvPr id="13" name=""/>
          <p:cNvSpPr txBox="1"/>
          <p:nvPr/>
        </p:nvSpPr>
        <p:spPr>
          <a:xfrm>
            <a:off x="118586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6144875" cy="8905875"/>
          <a:chOff x="2143125" y="285750"/>
          <a:chExt cx="16144875" cy="8905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3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  <p:pic>
        <p:nvPicPr>
          <p:cNvPr id="6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5" y="2476500"/>
            <a:ext cx="4286250" cy="2667000"/>
          </a:xfrm>
          <a:prstGeom prst="rect">
            <a:avLst/>
          </a:prstGeom>
          <a:noFill/>
        </p:spPr>
      </p:pic>
      <p:sp>
        <p:nvSpPr>
          <p:cNvPr id="7" name=""/>
          <p:cNvSpPr txBox="1"/>
          <p:nvPr/>
        </p:nvSpPr>
        <p:spPr>
          <a:xfrm>
            <a:off x="118586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rainer with presentation picture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5" y="5905500"/>
            <a:ext cx="4286250" cy="2667000"/>
          </a:xfrm>
          <a:prstGeom prst="rect">
            <a:avLst/>
          </a:prstGeom>
          <a:noFill/>
        </p:spPr>
      </p:pic>
      <p:sp>
        <p:nvSpPr>
          <p:cNvPr id="9" name=""/>
          <p:cNvSpPr txBox="1"/>
          <p:nvPr/>
        </p:nvSpPr>
        <p:spPr>
          <a:xfrm>
            <a:off x="21431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Crowd visibility picture]]></a:t>
            </a:r>
          </a:p>
        </p:txBody>
      </p:sp>
      <p:pic>
        <p:nvPicPr>
          <p:cNvPr id="10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5905500"/>
            <a:ext cx="4286250" cy="2667000"/>
          </a:xfrm>
          <a:prstGeom prst="rect">
            <a:avLst/>
          </a:prstGeom>
          <a:noFill/>
        </p:spPr>
      </p:pic>
      <p:sp>
        <p:nvSpPr>
          <p:cNvPr id="11" name=""/>
          <p:cNvSpPr txBox="1"/>
          <p:nvPr/>
        </p:nvSpPr>
        <p:spPr>
          <a:xfrm>
            <a:off x="700087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unch setup picture-1]]></a:t>
            </a:r>
          </a:p>
        </p:txBody>
      </p:sp>
      <p:pic>
        <p:nvPicPr>
          <p:cNvPr id="12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8625" y="5905500"/>
            <a:ext cx="4286250" cy="2667000"/>
          </a:xfrm>
          <a:prstGeom prst="rect">
            <a:avLst/>
          </a:prstGeom>
          <a:noFill/>
        </p:spPr>
      </p:pic>
      <p:sp>
        <p:nvSpPr>
          <p:cNvPr id="13" name=""/>
          <p:cNvSpPr txBox="1"/>
          <p:nvPr/>
        </p:nvSpPr>
        <p:spPr>
          <a:xfrm>
            <a:off x="118586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unch setup picture-2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5716250" cy="5476875"/>
          <a:chOff x="2143125" y="285750"/>
          <a:chExt cx="15716250" cy="5476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3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unch eating pictures-1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unch eating pictures-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2026-03-14T05:59:23Z</dcterms:created>
  <dcterms:modified xsi:type="dcterms:W3CDTF">2026-03-14T05:59:23Z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