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8288000" cy="10287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presProps" Target="presProps.xml"/>
  <Relationship Id="rId7" Type="http://schemas.openxmlformats.org/officeDocument/2006/relationships/viewProps" Target="viewProps.xml"/>
  <Relationship Id="rId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241109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7b2234d279a72106be99c3cb81e7632.jpg"/>
  <Relationship Id="rId3" Type="http://schemas.openxmlformats.org/officeDocument/2006/relationships/image" Target="../media/03d35fcf2ed86ca55d4df428bf85c8733.jpg"/>
  <Relationship Id="rId4" Type="http://schemas.openxmlformats.org/officeDocument/2006/relationships/image" Target="../media/6bff44827ae4dead64ef828a2ed24cf54.jpg"/>
  <Relationship Id="rId5" Type="http://schemas.openxmlformats.org/officeDocument/2006/relationships/image" Target="../media/b9ebff20e8d268402f92ec1c4672f1075.jpg"/>
  <Relationship Id="rId6" Type="http://schemas.openxmlformats.org/officeDocument/2006/relationships/image" Target="../media/7bc86562d690571c46d0613992744fbb6.jpg"/>
  <Relationship Id="rId7" Type="http://schemas.openxmlformats.org/officeDocument/2006/relationships/image" Target="../media/4325e61b9887892e4c72848241f936cf7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64ee268de938675a07b5b0e0fe21069.jpg"/>
  <Relationship Id="rId3" Type="http://schemas.openxmlformats.org/officeDocument/2006/relationships/image" Target="../media/3002c563c4a12e88af795a31df03aa6a10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71500" y="3810000"/>
          <a:ext cx="17240250" cy="4762500"/>
          <a:chOff x="571500" y="3810000"/>
          <a:chExt cx="17240250" cy="4762500"/>
        </a:xfrm>
      </p:grpSpPr>
      <p:sp>
        <p:nvSpPr>
          <p:cNvPr id="1" name=""/>
          <p:cNvSpPr txBox="1"/>
          <p:nvPr/>
        </p:nvSpPr>
        <p:spPr>
          <a:xfrm>
            <a:off x="571500" y="3810000"/>
            <a:ext cx="16668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8000" spc="0" u="none">
                <a:solidFill>
                  <a:srgbClr val="C00000">
                    <a:alpha val="100.00%"/>
                  </a:srgbClr>
                </a:solidFill>
                <a:latin typeface="Calibri"/>
              </a:rPr>
              <a:t><![CDATA[Cook Meet Report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3125" y="285750"/>
          <a:ext cx="16144875" cy="8905875"/>
          <a:chOff x="2143125" y="285750"/>
          <a:chExt cx="16144875" cy="8905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2381250" y="285750"/>
          <a:ext cx="13335000" cy="1524000"/>
        </p:xfrm>
        <a:graphic>
          <a:graphicData uri="http://schemas.openxmlformats.org/drawingml/2006/table">
            <a:tbl>
              <a:tblPr firstRow="1" bandRow="1"/>
              <a:tblGrid>
                <a:gridCol w="2222500"/>
                <a:gridCol w="2222500"/>
                <a:gridCol w="2222500"/>
                <a:gridCol w="2222500"/>
                <a:gridCol w="2222500"/>
                <a:gridCol w="2222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Tea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City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Agency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Promoter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Location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3-03-202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TG-1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/TG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Insight India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K Hiteesh Kumar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hirupathi 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476500"/>
            <a:ext cx="4286250" cy="2667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21431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banner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2476500"/>
            <a:ext cx="4286250" cy="2667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700087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table]]></a:t>
            </a:r>
          </a:p>
        </p:txBody>
      </p:sp>
      <p:pic>
        <p:nvPicPr>
          <p:cNvPr id="6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625" y="2476500"/>
            <a:ext cx="4286250" cy="2667000"/>
          </a:xfrm>
          <a:prstGeom prst="rect">
            <a:avLst/>
          </a:prstGeom>
          <a:noFill/>
        </p:spPr>
      </p:pic>
      <p:sp>
        <p:nvSpPr>
          <p:cNvPr id="7" name=""/>
          <p:cNvSpPr txBox="1"/>
          <p:nvPr/>
        </p:nvSpPr>
        <p:spPr>
          <a:xfrm>
            <a:off x="118586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arrangement picture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25" y="5905500"/>
            <a:ext cx="4286250" cy="2667000"/>
          </a:xfrm>
          <a:prstGeom prst="rect">
            <a:avLst/>
          </a:prstGeom>
          <a:noFill/>
        </p:spPr>
      </p:pic>
      <p:sp>
        <p:nvSpPr>
          <p:cNvPr id="9" name=""/>
          <p:cNvSpPr txBox="1"/>
          <p:nvPr/>
        </p:nvSpPr>
        <p:spPr>
          <a:xfrm>
            <a:off x="214312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with crowd]]></a:t>
            </a:r>
          </a:p>
        </p:txBody>
      </p:sp>
      <p:pic>
        <p:nvPicPr>
          <p:cNvPr id="10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5" y="5905500"/>
            <a:ext cx="4286250" cy="2667000"/>
          </a:xfrm>
          <a:prstGeom prst="rect">
            <a:avLst/>
          </a:prstGeom>
          <a:noFill/>
        </p:spPr>
      </p:pic>
      <p:sp>
        <p:nvSpPr>
          <p:cNvPr id="11" name=""/>
          <p:cNvSpPr txBox="1"/>
          <p:nvPr/>
        </p:nvSpPr>
        <p:spPr>
          <a:xfrm>
            <a:off x="700087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banner]]></a:t>
            </a:r>
          </a:p>
        </p:txBody>
      </p:sp>
      <p:pic>
        <p:nvPicPr>
          <p:cNvPr id="12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8625" y="5905500"/>
            <a:ext cx="4286250" cy="2667000"/>
          </a:xfrm>
          <a:prstGeom prst="rect">
            <a:avLst/>
          </a:prstGeom>
          <a:noFill/>
        </p:spPr>
      </p:pic>
      <p:sp>
        <p:nvSpPr>
          <p:cNvPr id="13" name=""/>
          <p:cNvSpPr txBox="1"/>
          <p:nvPr/>
        </p:nvSpPr>
        <p:spPr>
          <a:xfrm>
            <a:off x="11858625" y="8620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Long shot picture covering tabl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43125" y="285750"/>
          <a:ext cx="15716250" cy="5476875"/>
          <a:chOff x="2143125" y="285750"/>
          <a:chExt cx="15716250" cy="5476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2381250" y="285750"/>
          <a:ext cx="13335000" cy="1524000"/>
        </p:xfrm>
        <a:graphic>
          <a:graphicData uri="http://schemas.openxmlformats.org/drawingml/2006/table">
            <a:tbl>
              <a:tblPr firstRow="1" bandRow="1"/>
              <a:tblGrid>
                <a:gridCol w="2222500"/>
                <a:gridCol w="2222500"/>
                <a:gridCol w="2222500"/>
                <a:gridCol w="2222500"/>
                <a:gridCol w="2222500"/>
                <a:gridCol w="2222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Tea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City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Agency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Promoter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Location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5733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3-03-202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TG-1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AP/TG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Insight India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K Hiteesh Kumar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hirupathi 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476500"/>
            <a:ext cx="4286250" cy="2667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214312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arrangement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2476500"/>
            <a:ext cx="4286250" cy="2667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7000875" y="5191125"/>
            <a:ext cx="4286250" cy="285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18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Tea & coffee with crowd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Theme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2026-03-13T09:40:05Z</dcterms:created>
  <dcterms:modified xsi:type="dcterms:W3CDTF">2026-03-13T09:40:05Z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