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</p:sldIdLst>
  <p:sldSz cx="18288000" cy="10287000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presProps" Target="presProps.xml"/>
  <Relationship Id="rId31" Type="http://schemas.openxmlformats.org/officeDocument/2006/relationships/viewProps" Target="viewProps.xml"/>
  <Relationship Id="rId32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62095838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f04306d0ddd93c4cff5c15aeddee9c650.jpg"/>
  <Relationship Id="rId3" Type="http://schemas.openxmlformats.org/officeDocument/2006/relationships/image" Target="../media/f46a6e973c3aa8f172540fa006406f6151.jpg"/>
  <Relationship Id="rId4" Type="http://schemas.openxmlformats.org/officeDocument/2006/relationships/image" Target="../media/776b79c21636348ea152f8181afff1aa52.jpg"/>
  <Relationship Id="rId5" Type="http://schemas.openxmlformats.org/officeDocument/2006/relationships/image" Target="../media/7904ae959318e4be0ee99ff003136e9453.jpg"/>
  <Relationship Id="rId6" Type="http://schemas.openxmlformats.org/officeDocument/2006/relationships/image" Target="../media/435f6c64cc03ebe0f561448add94e39154.jpg"/>
  <Relationship Id="rId7" Type="http://schemas.openxmlformats.org/officeDocument/2006/relationships/image" Target="../media/9fdd1ef12580a37ac4c3fd67b700445855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e1eededc8f8948191026badd932cff857.jpg"/>
  <Relationship Id="rId3" Type="http://schemas.openxmlformats.org/officeDocument/2006/relationships/image" Target="../media/ec55e24547deced37506b42096d8db3c58.jpg"/>
  <Relationship Id="rId4" Type="http://schemas.openxmlformats.org/officeDocument/2006/relationships/image" Target="../media/ce2ae9c322a173636dd77c93119b662759.jpg"/>
  <Relationship Id="rId5" Type="http://schemas.openxmlformats.org/officeDocument/2006/relationships/image" Target="../media/d854cef6c83028e35090b0176e638aa260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f45fd2b397351ebb7b6aa872746f37b62.jpg"/>
  <Relationship Id="rId3" Type="http://schemas.openxmlformats.org/officeDocument/2006/relationships/image" Target="../media/104125184d5f8cd6461eb6b4829b72cc63.jpg"/>
  <Relationship Id="rId4" Type="http://schemas.openxmlformats.org/officeDocument/2006/relationships/image" Target="../media/15b568d75f8898ee993366dceb7ae33164.jpg"/>
  <Relationship Id="rId5" Type="http://schemas.openxmlformats.org/officeDocument/2006/relationships/image" Target="../media/b2e3b239bd7373b3a6abfb75a54542bf65.jpg"/>
  <Relationship Id="rId6" Type="http://schemas.openxmlformats.org/officeDocument/2006/relationships/image" Target="../media/33a05d6048d7f923a03eb15d6546992e66.jpg"/>
  <Relationship Id="rId7" Type="http://schemas.openxmlformats.org/officeDocument/2006/relationships/image" Target="../media/a3572540ae441498b736cafb2c61f73067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a5baa5fdea93212c52765f7f34fbf69.jpg"/>
  <Relationship Id="rId3" Type="http://schemas.openxmlformats.org/officeDocument/2006/relationships/image" Target="../media/9955bc2f33786c1adcf5a4ce631ba2c870.jpg"/>
  <Relationship Id="rId4" Type="http://schemas.openxmlformats.org/officeDocument/2006/relationships/image" Target="../media/ef70f9b8440a1195b92a341cd6b32d9671.jpg"/>
  <Relationship Id="rId5" Type="http://schemas.openxmlformats.org/officeDocument/2006/relationships/image" Target="../media/959e58e6464294454230d374fed98ba672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a788fa8869d1bbe92edc228077c9a9174.jpg"/>
  <Relationship Id="rId3" Type="http://schemas.openxmlformats.org/officeDocument/2006/relationships/image" Target="../media/65b86797d549c4c23ed5f4a85f1af11075.jpg"/>
  <Relationship Id="rId4" Type="http://schemas.openxmlformats.org/officeDocument/2006/relationships/image" Target="../media/6ab53d33cc46b9c12dd18290df481e1c76.jpg"/>
  <Relationship Id="rId5" Type="http://schemas.openxmlformats.org/officeDocument/2006/relationships/image" Target="../media/673986a67939c7a6aed65d407638bf0477.jpg"/>
  <Relationship Id="rId6" Type="http://schemas.openxmlformats.org/officeDocument/2006/relationships/image" Target="../media/3ea8eb6a09f73164534715b72e85224f78.jpg"/>
  <Relationship Id="rId7" Type="http://schemas.openxmlformats.org/officeDocument/2006/relationships/image" Target="../media/29551fae608a3002268cc74b0fcc352d7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367febb80c7d3897d489041adb253a81.jpg"/>
  <Relationship Id="rId3" Type="http://schemas.openxmlformats.org/officeDocument/2006/relationships/image" Target="../media/7965ee6ab36b2fc89c156a63df23076f82.jpg"/>
  <Relationship Id="rId4" Type="http://schemas.openxmlformats.org/officeDocument/2006/relationships/image" Target="../media/3aed06fc99fde17f8d172c365cf38ef683.jpg"/>
  <Relationship Id="rId5" Type="http://schemas.openxmlformats.org/officeDocument/2006/relationships/image" Target="../media/a497757d40c80d372226c288d39604ff84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4ce0fdcd9be5b3fdc587c4003a49c7686.jpg"/>
  <Relationship Id="rId3" Type="http://schemas.openxmlformats.org/officeDocument/2006/relationships/image" Target="../media/36a3e5faac86f1a543758d3aa5a3b0ed87.jpg"/>
  <Relationship Id="rId4" Type="http://schemas.openxmlformats.org/officeDocument/2006/relationships/image" Target="../media/7f374b7d8e91da1b16a091eb33532fd788.jpg"/>
  <Relationship Id="rId5" Type="http://schemas.openxmlformats.org/officeDocument/2006/relationships/image" Target="../media/5f3b925bcc27379a3ff508521bbaf7c089.jpg"/>
  <Relationship Id="rId6" Type="http://schemas.openxmlformats.org/officeDocument/2006/relationships/image" Target="../media/d26add9e523cc2e4f35a0b91de156bb290.jpg"/>
  <Relationship Id="rId7" Type="http://schemas.openxmlformats.org/officeDocument/2006/relationships/image" Target="../media/e16c2c2486e59c6a23f67aae0dc88e5291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68ff204126f49486064453588486e93.jpg"/>
  <Relationship Id="rId3" Type="http://schemas.openxmlformats.org/officeDocument/2006/relationships/image" Target="../media/c8b75b803a7b6f654dffa03b99ad106e94.jpg"/>
  <Relationship Id="rId4" Type="http://schemas.openxmlformats.org/officeDocument/2006/relationships/image" Target="../media/de32f0b05fd25f16b69a169b17a3d1f795.jpg"/>
  <Relationship Id="rId5" Type="http://schemas.openxmlformats.org/officeDocument/2006/relationships/image" Target="../media/f6c273bbba12b8187cdedbd3cab1630796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74b561f55ce9b67a1aa3b2f6c11b998.jpg"/>
  <Relationship Id="rId3" Type="http://schemas.openxmlformats.org/officeDocument/2006/relationships/image" Target="../media/319ec852679d9cea52d66724d12339cf99.jpg"/>
  <Relationship Id="rId4" Type="http://schemas.openxmlformats.org/officeDocument/2006/relationships/image" Target="../media/7cf267c09084cce5f0a29de31bd9db46100.jpg"/>
  <Relationship Id="rId5" Type="http://schemas.openxmlformats.org/officeDocument/2006/relationships/image" Target="../media/7905dcf4b1a2d99a8fb31daf6e6f1630101.jpg"/>
  <Relationship Id="rId6" Type="http://schemas.openxmlformats.org/officeDocument/2006/relationships/image" Target="../media/3000eac7ca3d67537c90df773af65045102.jpg"/>
  <Relationship Id="rId7" Type="http://schemas.openxmlformats.org/officeDocument/2006/relationships/image" Target="../media/ab2667b19a19c20ed6848505029bc9b2103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450d93191ad2a3b652ecbd9585476f105.jpg"/>
  <Relationship Id="rId3" Type="http://schemas.openxmlformats.org/officeDocument/2006/relationships/image" Target="../media/caf8bca47a7e98eae82d1eaad4ef467d106.jpg"/>
  <Relationship Id="rId4" Type="http://schemas.openxmlformats.org/officeDocument/2006/relationships/image" Target="../media/3301b5ba0b5547c27cff06032f8892a9107.jpg"/>
  <Relationship Id="rId5" Type="http://schemas.openxmlformats.org/officeDocument/2006/relationships/image" Target="../media/f60a4d409895b1948bdd10ef3a1c0cca108.jpg"/>
  <Relationship Id="rId6" Type="http://schemas.openxmlformats.org/officeDocument/2006/relationships/image" Target="../media/7c8e143b1ea3de1f9be87172be65692a109.jpg"/>
  <Relationship Id="rId7" Type="http://schemas.openxmlformats.org/officeDocument/2006/relationships/image" Target="../media/b6428ef1972660f99b7aeb24ddb10082110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daacb08c7a39b02b109ba297f72e4002.jpg"/>
  <Relationship Id="rId3" Type="http://schemas.openxmlformats.org/officeDocument/2006/relationships/image" Target="../media/a7924e27218244ed49083843045e9b6c3.jpg"/>
  <Relationship Id="rId4" Type="http://schemas.openxmlformats.org/officeDocument/2006/relationships/image" Target="../media/f603a1881b35fbcd94a860d4f3a2041a4.jpg"/>
  <Relationship Id="rId5" Type="http://schemas.openxmlformats.org/officeDocument/2006/relationships/image" Target="../media/00f14657faabe10d1303469d1bc258a55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fe32b0a1acf7027bce5b940f0feea6e112.jpg"/>
  <Relationship Id="rId3" Type="http://schemas.openxmlformats.org/officeDocument/2006/relationships/image" Target="../media/df20b49b3b634ec7824463feb70b3d19113.jpg"/>
  <Relationship Id="rId4" Type="http://schemas.openxmlformats.org/officeDocument/2006/relationships/image" Target="../media/99c84506984e16d8c4fa4fbce910694b114.jpg"/>
  <Relationship Id="rId5" Type="http://schemas.openxmlformats.org/officeDocument/2006/relationships/image" Target="../media/7b37ec2c6d1aeb6b9e2caf3d7c5c5065115.jpg"/>
  <Relationship Id="rId6" Type="http://schemas.openxmlformats.org/officeDocument/2006/relationships/image" Target="../media/42d9526f54fbf85c72d2dc7830e617a1116.jpg"/>
  <Relationship Id="rId7" Type="http://schemas.openxmlformats.org/officeDocument/2006/relationships/image" Target="../media/4950ade3c060fdb75d09c2ffb7f417fd117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b51a18f31321367edc64d1f6e4a9c6f119.jpg"/>
  <Relationship Id="rId3" Type="http://schemas.openxmlformats.org/officeDocument/2006/relationships/image" Target="../media/5b0754660b641bdddb2dd685072c3ec9120.jpg"/>
  <Relationship Id="rId4" Type="http://schemas.openxmlformats.org/officeDocument/2006/relationships/image" Target="../media/0d8f16d6b12d9c1e5207848898887a18121.jpg"/>
  <Relationship Id="rId5" Type="http://schemas.openxmlformats.org/officeDocument/2006/relationships/image" Target="../media/79f5e8cda36cbb769369e476642f8f56122.jpg"/>
  <Relationship Id="rId6" Type="http://schemas.openxmlformats.org/officeDocument/2006/relationships/image" Target="../media/8abebb2ed7536f63cb5199ec52ffe78f123.jpg"/>
  <Relationship Id="rId7" Type="http://schemas.openxmlformats.org/officeDocument/2006/relationships/image" Target="../media/d943eee444d0ab8ae92bd9d0712a6a33124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0038bf41ed8a028dd466ab6d22e73dc126.jpg"/>
  <Relationship Id="rId3" Type="http://schemas.openxmlformats.org/officeDocument/2006/relationships/image" Target="../media/0a285936170a8e152a1e48f98a1bf751127.jpg"/>
  <Relationship Id="rId4" Type="http://schemas.openxmlformats.org/officeDocument/2006/relationships/image" Target="../media/3aa4bae60d8b32bc1d3571ad793cbdf8128.jpg"/>
  <Relationship Id="rId5" Type="http://schemas.openxmlformats.org/officeDocument/2006/relationships/image" Target="../media/b605583bc052a27e12fcfee2e352fc5d129.jpg"/>
  <Relationship Id="rId6" Type="http://schemas.openxmlformats.org/officeDocument/2006/relationships/image" Target="../media/c96675a02cb710f6a86d5615751cc420130.jpg"/>
  <Relationship Id="rId7" Type="http://schemas.openxmlformats.org/officeDocument/2006/relationships/image" Target="../media/e3dd6808a245f5941e7f1603b0b87664131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bc1c4c771e3272e3dd63caf5af51147133.jpg"/>
  <Relationship Id="rId3" Type="http://schemas.openxmlformats.org/officeDocument/2006/relationships/image" Target="../media/fc2da10f13a615ba54c41c2ee008bee5134.jpg"/>
  <Relationship Id="rId4" Type="http://schemas.openxmlformats.org/officeDocument/2006/relationships/image" Target="../media/37dbdb959f5a70f09bb6a7fbfd43e437135.jpg"/>
  <Relationship Id="rId5" Type="http://schemas.openxmlformats.org/officeDocument/2006/relationships/image" Target="../media/d4cb14fccc7cdf487622c0a40276bb4e136.jpg"/>
  <Relationship Id="rId6" Type="http://schemas.openxmlformats.org/officeDocument/2006/relationships/image" Target="../media/72b970fc4fa41d6bbb0d15155ce81b11137.jpg"/>
  <Relationship Id="rId7" Type="http://schemas.openxmlformats.org/officeDocument/2006/relationships/image" Target="../media/afedd511299b0f9e833474eb0281246a138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a112dcfd9fe774772d838e93309684140.jpg"/>
  <Relationship Id="rId3" Type="http://schemas.openxmlformats.org/officeDocument/2006/relationships/image" Target="../media/bf4a5737282f69bfcd6484b593d13b6a141.jpg"/>
  <Relationship Id="rId4" Type="http://schemas.openxmlformats.org/officeDocument/2006/relationships/image" Target="../media/68147e2096609bd799ac42d330188170142.jpg"/>
  <Relationship Id="rId5" Type="http://schemas.openxmlformats.org/officeDocument/2006/relationships/image" Target="../media/d8f89434d092adf2583c9b36b8178edb143.jpg"/>
  <Relationship Id="rId6" Type="http://schemas.openxmlformats.org/officeDocument/2006/relationships/image" Target="../media/cfbdad1b128a31636fd0959152ede2c0144.jpg"/>
  <Relationship Id="rId7" Type="http://schemas.openxmlformats.org/officeDocument/2006/relationships/image" Target="../media/aa2404db5599df729254c98e117341a6145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daaa88b28cde41ac56cf1d230485f2147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25158425943a2d458c3fe704ec90a44149.jpg"/>
  <Relationship Id="rId3" Type="http://schemas.openxmlformats.org/officeDocument/2006/relationships/image" Target="../media/dfc1be9175c875fedc21fc413802e9d9150.jpg"/>
  <Relationship Id="rId4" Type="http://schemas.openxmlformats.org/officeDocument/2006/relationships/image" Target="../media/9d586b902c18cb19d38a5a9b26c5a835151.jpg"/>
  <Relationship Id="rId5" Type="http://schemas.openxmlformats.org/officeDocument/2006/relationships/image" Target="../media/94c98df6faca7f7d3e59861db7d2f27c152.jpg"/>
  <Relationship Id="rId6" Type="http://schemas.openxmlformats.org/officeDocument/2006/relationships/image" Target="../media/28ed50bb560f63a446ebda458548f86d153.jpg"/>
  <Relationship Id="rId7" Type="http://schemas.openxmlformats.org/officeDocument/2006/relationships/image" Target="../media/293178c9907383c313710628bdc48fe6154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a4fe6ac3e865435338f2c74bda54d08156.jpg"/>
  <Relationship Id="rId3" Type="http://schemas.openxmlformats.org/officeDocument/2006/relationships/image" Target="../media/aed8b5e1cd694d003e1a84a7346aa166157.jpg"/>
  <Relationship Id="rId4" Type="http://schemas.openxmlformats.org/officeDocument/2006/relationships/image" Target="../media/d1188de58852384b29326ebce0d4a5b8158.jpg"/>
  <Relationship Id="rId5" Type="http://schemas.openxmlformats.org/officeDocument/2006/relationships/image" Target="../media/c04ae02bcf7437fd4915b87c0a70683a159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7885acc28d65f82ce75fcd91bd05707.jpg"/>
  <Relationship Id="rId3" Type="http://schemas.openxmlformats.org/officeDocument/2006/relationships/image" Target="../media/cd9df0e54e9778bcd2136b756a0aa15c8.jpg"/>
  <Relationship Id="rId4" Type="http://schemas.openxmlformats.org/officeDocument/2006/relationships/image" Target="../media/30618fc6c008e6c7909dbdec0a3948189.jpg"/>
  <Relationship Id="rId5" Type="http://schemas.openxmlformats.org/officeDocument/2006/relationships/image" Target="../media/2d18a2ee8280432e724b07d9f7e3d9af10.jpg"/>
  <Relationship Id="rId6" Type="http://schemas.openxmlformats.org/officeDocument/2006/relationships/image" Target="../media/46922c00a90db6bd2e83485ef31d7a2911.jpg"/>
  <Relationship Id="rId7" Type="http://schemas.openxmlformats.org/officeDocument/2006/relationships/image" Target="../media/76c4ccf9e1c3b75507e8638d3da35a3c12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5465c41388f2d129be97537930c2c14.jpg"/>
  <Relationship Id="rId3" Type="http://schemas.openxmlformats.org/officeDocument/2006/relationships/image" Target="../media/60f3cd625e0428470e5e628d178bee8315.jpg"/>
  <Relationship Id="rId4" Type="http://schemas.openxmlformats.org/officeDocument/2006/relationships/image" Target="../media/473336886e5d933fb5ea4f692029898516.jpg"/>
  <Relationship Id="rId5" Type="http://schemas.openxmlformats.org/officeDocument/2006/relationships/image" Target="../media/21b3894c20eab05b481f7547ec78c6ee1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ece7088b280a325c6ccf4ab773b0be619.jpg"/>
  <Relationship Id="rId3" Type="http://schemas.openxmlformats.org/officeDocument/2006/relationships/image" Target="../media/f25f5454733c5fea0773d8f9e0575fb020.jpg"/>
  <Relationship Id="rId4" Type="http://schemas.openxmlformats.org/officeDocument/2006/relationships/image" Target="../media/60e93a91b474bdc1ce2ea7a48c07734221.jpg"/>
  <Relationship Id="rId5" Type="http://schemas.openxmlformats.org/officeDocument/2006/relationships/image" Target="../media/64140ad4f945dc200544274d874df07522.jpg"/>
  <Relationship Id="rId6" Type="http://schemas.openxmlformats.org/officeDocument/2006/relationships/image" Target="../media/93cd647b12ca93c862e69ef744db147523.jpg"/>
  <Relationship Id="rId7" Type="http://schemas.openxmlformats.org/officeDocument/2006/relationships/image" Target="../media/8003d60c1126616269f118ab96ec16f924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d6e1f2d12f255183365e616f5817326.jpg"/>
  <Relationship Id="rId3" Type="http://schemas.openxmlformats.org/officeDocument/2006/relationships/image" Target="../media/09fa6de2bfc35f94f6a5105c1e4aca0027.jpg"/>
  <Relationship Id="rId4" Type="http://schemas.openxmlformats.org/officeDocument/2006/relationships/image" Target="../media/0d590a789fc25ee2ce7760e48826a41f28.jpg"/>
  <Relationship Id="rId5" Type="http://schemas.openxmlformats.org/officeDocument/2006/relationships/image" Target="../media/17859797a5322ddb26002303d85ae5a029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cbe7c292e87e57ab94c96cf124eb75c31.jpg"/>
  <Relationship Id="rId3" Type="http://schemas.openxmlformats.org/officeDocument/2006/relationships/image" Target="../media/18aca205c7c7319e4010184984e9239b32.jpg"/>
  <Relationship Id="rId4" Type="http://schemas.openxmlformats.org/officeDocument/2006/relationships/image" Target="../media/7bd450e23f0823698b15d45d925f6f8c33.jpg"/>
  <Relationship Id="rId5" Type="http://schemas.openxmlformats.org/officeDocument/2006/relationships/image" Target="../media/82c9ec020724b46ca73117e0a94fd36d34.jpg"/>
  <Relationship Id="rId6" Type="http://schemas.openxmlformats.org/officeDocument/2006/relationships/image" Target="../media/4804c3a59d775e9f084872f6e80e89e135.jpg"/>
  <Relationship Id="rId7" Type="http://schemas.openxmlformats.org/officeDocument/2006/relationships/image" Target="../media/6ec173d3515f6254166fe457f7a62d7c36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edd44e84fdd0352e22d10ab0db5c51d38.jpg"/>
  <Relationship Id="rId3" Type="http://schemas.openxmlformats.org/officeDocument/2006/relationships/image" Target="../media/47a8b58e64299be5873b7307ab8787f039.jpg"/>
  <Relationship Id="rId4" Type="http://schemas.openxmlformats.org/officeDocument/2006/relationships/image" Target="../media/acf92664ed2c5189bd34b80e533d210e40.jpg"/>
  <Relationship Id="rId5" Type="http://schemas.openxmlformats.org/officeDocument/2006/relationships/image" Target="../media/32c0d7d80dd413d1db3ee7acb31353bb41.jpg"/>
  <Relationship Id="rId6" Type="http://schemas.openxmlformats.org/officeDocument/2006/relationships/image" Target="../media/85efaa5fa2ba3a5bdb52714cbb3be4cb42.jpg"/>
  <Relationship Id="rId7" Type="http://schemas.openxmlformats.org/officeDocument/2006/relationships/image" Target="../media/18f2748432b94d8329a9cbeab36590db43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62e097b6854450823df9db38efefbc445.jpg"/>
  <Relationship Id="rId3" Type="http://schemas.openxmlformats.org/officeDocument/2006/relationships/image" Target="../media/d82db95e77db7f2f468971508a3b1ee346.jpg"/>
  <Relationship Id="rId4" Type="http://schemas.openxmlformats.org/officeDocument/2006/relationships/image" Target="../media/69835d29a678af9ac8d612dc1c671e2547.jpg"/>
  <Relationship Id="rId5" Type="http://schemas.openxmlformats.org/officeDocument/2006/relationships/image" Target="../media/a3ffb17bae3fc9384f2e993d85b1597648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571500" y="3810000"/>
          <a:ext cx="17240250" cy="4762500"/>
          <a:chOff x="571500" y="3810000"/>
          <a:chExt cx="17240250" cy="4762500"/>
        </a:xfrm>
      </p:grpSpPr>
      <p:sp>
        <p:nvSpPr>
          <p:cNvPr id="1" name=""/>
          <p:cNvSpPr txBox="1"/>
          <p:nvPr/>
        </p:nvSpPr>
        <p:spPr>
          <a:xfrm>
            <a:off x="571500" y="3810000"/>
            <a:ext cx="16668750" cy="9525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8000" spc="0" u="none">
                <a:solidFill>
                  <a:srgbClr val="C00000">
                    <a:alpha val="100.00%"/>
                  </a:srgbClr>
                </a:solidFill>
                <a:latin typeface="Calibri"/>
              </a:rPr>
              <a:t><![CDATA[Cook Meet Report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43125" y="285750"/>
          <a:ext cx="16144875" cy="8905875"/>
          <a:chOff x="2143125" y="285750"/>
          <a:chExt cx="16144875" cy="8905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2381250" y="28575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8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ihar-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ih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winkl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atih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25" y="2476500"/>
            <a:ext cx="4286250" cy="2667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2143125" y="5191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rainer with presentation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875" y="2476500"/>
            <a:ext cx="4286250" cy="2667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7000875" y="5191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Crowd visibility picture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58625" y="2476500"/>
            <a:ext cx="4286250" cy="26670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1858625" y="5191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table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3125" y="5905500"/>
            <a:ext cx="4286250" cy="26670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2143125" y="8620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arrangement picture]]></a:t>
            </a:r>
          </a:p>
        </p:txBody>
      </p:sp>
      <p:pic>
        <p:nvPicPr>
          <p:cNvPr id="10" name="" descr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0875" y="5905500"/>
            <a:ext cx="4286250" cy="2667000"/>
          </a:xfrm>
          <a:prstGeom prst="rect">
            <a:avLst/>
          </a:prstGeom>
          <a:noFill/>
        </p:spPr>
      </p:pic>
      <p:sp>
        <p:nvSpPr>
          <p:cNvPr id="11" name=""/>
          <p:cNvSpPr txBox="1"/>
          <p:nvPr/>
        </p:nvSpPr>
        <p:spPr>
          <a:xfrm>
            <a:off x="7000875" y="8620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with crowd]]></a:t>
            </a:r>
          </a:p>
        </p:txBody>
      </p:sp>
      <p:pic>
        <p:nvPicPr>
          <p:cNvPr id="12" name="" descr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58625" y="5905500"/>
            <a:ext cx="4286250" cy="2667000"/>
          </a:xfrm>
          <a:prstGeom prst="rect">
            <a:avLst/>
          </a:prstGeom>
          <a:noFill/>
        </p:spPr>
      </p:pic>
      <p:sp>
        <p:nvSpPr>
          <p:cNvPr id="13" name=""/>
          <p:cNvSpPr txBox="1"/>
          <p:nvPr/>
        </p:nvSpPr>
        <p:spPr>
          <a:xfrm>
            <a:off x="11858625" y="8620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banner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43125" y="285750"/>
          <a:ext cx="16144875" cy="8905875"/>
          <a:chOff x="2143125" y="285750"/>
          <a:chExt cx="16144875" cy="8905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2381250" y="28575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8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ihar-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ih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winkl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atih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25" y="2476500"/>
            <a:ext cx="4286250" cy="2667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2143125" y="5191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1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875" y="2476500"/>
            <a:ext cx="4286250" cy="2667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7000875" y="5191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2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58625" y="2476500"/>
            <a:ext cx="4286250" cy="26670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1858625" y="5191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2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3125" y="5905500"/>
            <a:ext cx="4286250" cy="26670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2143125" y="8620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1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43125" y="285750"/>
          <a:ext cx="16144875" cy="8905875"/>
          <a:chOff x="2143125" y="285750"/>
          <a:chExt cx="16144875" cy="8905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2381250" y="28575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8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ss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ss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anish ra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uwahat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25" y="2476500"/>
            <a:ext cx="4286250" cy="2667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2143125" y="5191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banner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875" y="2476500"/>
            <a:ext cx="4286250" cy="2667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7000875" y="5191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table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58625" y="2476500"/>
            <a:ext cx="4286250" cy="26670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1858625" y="5191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arrangement picture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3125" y="5905500"/>
            <a:ext cx="4286250" cy="26670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2143125" y="8620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with crowd]]></a:t>
            </a:r>
          </a:p>
        </p:txBody>
      </p:sp>
      <p:pic>
        <p:nvPicPr>
          <p:cNvPr id="10" name="" descr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0875" y="5905500"/>
            <a:ext cx="4286250" cy="2667000"/>
          </a:xfrm>
          <a:prstGeom prst="rect">
            <a:avLst/>
          </a:prstGeom>
          <a:noFill/>
        </p:spPr>
      </p:pic>
      <p:sp>
        <p:nvSpPr>
          <p:cNvPr id="11" name=""/>
          <p:cNvSpPr txBox="1"/>
          <p:nvPr/>
        </p:nvSpPr>
        <p:spPr>
          <a:xfrm>
            <a:off x="7000875" y="8620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rainer with presentation picture]]></a:t>
            </a:r>
          </a:p>
        </p:txBody>
      </p:sp>
      <p:pic>
        <p:nvPicPr>
          <p:cNvPr id="12" name="" descr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58625" y="5905500"/>
            <a:ext cx="4286250" cy="2667000"/>
          </a:xfrm>
          <a:prstGeom prst="rect">
            <a:avLst/>
          </a:prstGeom>
          <a:noFill/>
        </p:spPr>
      </p:pic>
      <p:sp>
        <p:nvSpPr>
          <p:cNvPr id="13" name=""/>
          <p:cNvSpPr txBox="1"/>
          <p:nvPr/>
        </p:nvSpPr>
        <p:spPr>
          <a:xfrm>
            <a:off x="11858625" y="8620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Crowd visibility picture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43125" y="285750"/>
          <a:ext cx="16144875" cy="8905875"/>
          <a:chOff x="2143125" y="285750"/>
          <a:chExt cx="16144875" cy="8905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2381250" y="28575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8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ss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ss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anish ra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uwahat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25" y="2476500"/>
            <a:ext cx="4286250" cy="2667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2143125" y="5191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1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875" y="2476500"/>
            <a:ext cx="4286250" cy="2667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7000875" y="5191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2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58625" y="2476500"/>
            <a:ext cx="4286250" cy="26670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1858625" y="5191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1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3125" y="5905500"/>
            <a:ext cx="4286250" cy="26670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2143125" y="8620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2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43125" y="285750"/>
          <a:ext cx="16144875" cy="8905875"/>
          <a:chOff x="2143125" y="285750"/>
          <a:chExt cx="16144875" cy="8905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2381250" y="28575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ihar-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ih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winkl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atih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25" y="2476500"/>
            <a:ext cx="4286250" cy="2667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2143125" y="5191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Crowd visibility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875" y="2476500"/>
            <a:ext cx="4286250" cy="2667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7000875" y="5191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rainer with presentation picture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58625" y="2476500"/>
            <a:ext cx="4286250" cy="26670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1858625" y="5191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arrangement picture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3125" y="5905500"/>
            <a:ext cx="4286250" cy="26670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2143125" y="8620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with crowd]]></a:t>
            </a:r>
          </a:p>
        </p:txBody>
      </p:sp>
      <p:pic>
        <p:nvPicPr>
          <p:cNvPr id="10" name="" descr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0875" y="5905500"/>
            <a:ext cx="4286250" cy="2667000"/>
          </a:xfrm>
          <a:prstGeom prst="rect">
            <a:avLst/>
          </a:prstGeom>
          <a:noFill/>
        </p:spPr>
      </p:pic>
      <p:sp>
        <p:nvSpPr>
          <p:cNvPr id="11" name=""/>
          <p:cNvSpPr txBox="1"/>
          <p:nvPr/>
        </p:nvSpPr>
        <p:spPr>
          <a:xfrm>
            <a:off x="7000875" y="8620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banner]]></a:t>
            </a:r>
          </a:p>
        </p:txBody>
      </p:sp>
      <p:pic>
        <p:nvPicPr>
          <p:cNvPr id="12" name="" descr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58625" y="5905500"/>
            <a:ext cx="4286250" cy="2667000"/>
          </a:xfrm>
          <a:prstGeom prst="rect">
            <a:avLst/>
          </a:prstGeom>
          <a:noFill/>
        </p:spPr>
      </p:pic>
      <p:sp>
        <p:nvSpPr>
          <p:cNvPr id="13" name=""/>
          <p:cNvSpPr txBox="1"/>
          <p:nvPr/>
        </p:nvSpPr>
        <p:spPr>
          <a:xfrm>
            <a:off x="11858625" y="8620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table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43125" y="285750"/>
          <a:ext cx="16144875" cy="8905875"/>
          <a:chOff x="2143125" y="285750"/>
          <a:chExt cx="16144875" cy="8905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2381250" y="28575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ihar-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ih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winkl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atih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25" y="2476500"/>
            <a:ext cx="4286250" cy="2667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2143125" y="5191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1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875" y="2476500"/>
            <a:ext cx="4286250" cy="2667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7000875" y="5191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2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58625" y="2476500"/>
            <a:ext cx="4286250" cy="26670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1858625" y="5191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1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3125" y="5905500"/>
            <a:ext cx="4286250" cy="26670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2143125" y="8620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2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43125" y="285750"/>
          <a:ext cx="16144875" cy="8905875"/>
          <a:chOff x="2143125" y="285750"/>
          <a:chExt cx="16144875" cy="8905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2381250" y="28575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ihar-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ih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ipak Singh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h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25" y="2476500"/>
            <a:ext cx="4286250" cy="2667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2143125" y="5191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banner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875" y="2476500"/>
            <a:ext cx="4286250" cy="2667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7000875" y="5191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table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58625" y="2476500"/>
            <a:ext cx="4286250" cy="26670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1858625" y="5191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arrangement picture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3125" y="5905500"/>
            <a:ext cx="4286250" cy="26670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2143125" y="8620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with crowd]]></a:t>
            </a:r>
          </a:p>
        </p:txBody>
      </p:sp>
      <p:pic>
        <p:nvPicPr>
          <p:cNvPr id="10" name="" descr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0875" y="5905500"/>
            <a:ext cx="4286250" cy="2667000"/>
          </a:xfrm>
          <a:prstGeom prst="rect">
            <a:avLst/>
          </a:prstGeom>
          <a:noFill/>
        </p:spPr>
      </p:pic>
      <p:sp>
        <p:nvSpPr>
          <p:cNvPr id="11" name=""/>
          <p:cNvSpPr txBox="1"/>
          <p:nvPr/>
        </p:nvSpPr>
        <p:spPr>
          <a:xfrm>
            <a:off x="7000875" y="8620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rainer with presentation picture]]></a:t>
            </a:r>
          </a:p>
        </p:txBody>
      </p:sp>
      <p:pic>
        <p:nvPicPr>
          <p:cNvPr id="12" name="" descr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58625" y="5905500"/>
            <a:ext cx="4286250" cy="2667000"/>
          </a:xfrm>
          <a:prstGeom prst="rect">
            <a:avLst/>
          </a:prstGeom>
          <a:noFill/>
        </p:spPr>
      </p:pic>
      <p:sp>
        <p:nvSpPr>
          <p:cNvPr id="13" name=""/>
          <p:cNvSpPr txBox="1"/>
          <p:nvPr/>
        </p:nvSpPr>
        <p:spPr>
          <a:xfrm>
            <a:off x="11858625" y="8620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Crowd visibility picture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43125" y="285750"/>
          <a:ext cx="16144875" cy="8905875"/>
          <a:chOff x="2143125" y="285750"/>
          <a:chExt cx="16144875" cy="8905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2381250" y="28575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ihar-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ih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ipak Singh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h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25" y="2476500"/>
            <a:ext cx="4286250" cy="2667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2143125" y="5191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1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875" y="2476500"/>
            <a:ext cx="4286250" cy="2667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7000875" y="5191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2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58625" y="2476500"/>
            <a:ext cx="4286250" cy="26670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1858625" y="5191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1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3125" y="5905500"/>
            <a:ext cx="4286250" cy="26670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2143125" y="8620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2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43125" y="285750"/>
          <a:ext cx="16144875" cy="8905875"/>
          <a:chOff x="2143125" y="285750"/>
          <a:chExt cx="16144875" cy="8905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2381250" y="28575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t Coo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dilab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s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25" y="2476500"/>
            <a:ext cx="4286250" cy="2667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2143125" y="5191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banner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875" y="2476500"/>
            <a:ext cx="4286250" cy="2667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7000875" y="5191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table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58625" y="2476500"/>
            <a:ext cx="4286250" cy="26670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1858625" y="5191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arrangement picture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3125" y="5905500"/>
            <a:ext cx="4286250" cy="26670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2143125" y="8620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with crowd]]></a:t>
            </a:r>
          </a:p>
        </p:txBody>
      </p:sp>
      <p:pic>
        <p:nvPicPr>
          <p:cNvPr id="10" name="" descr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0875" y="5905500"/>
            <a:ext cx="4286250" cy="2667000"/>
          </a:xfrm>
          <a:prstGeom prst="rect">
            <a:avLst/>
          </a:prstGeom>
          <a:noFill/>
        </p:spPr>
      </p:pic>
      <p:sp>
        <p:nvSpPr>
          <p:cNvPr id="11" name=""/>
          <p:cNvSpPr txBox="1"/>
          <p:nvPr/>
        </p:nvSpPr>
        <p:spPr>
          <a:xfrm>
            <a:off x="7000875" y="8620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rainer with presentation picture]]></a:t>
            </a:r>
          </a:p>
        </p:txBody>
      </p:sp>
      <p:pic>
        <p:nvPicPr>
          <p:cNvPr id="12" name="" descr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58625" y="5905500"/>
            <a:ext cx="4286250" cy="2667000"/>
          </a:xfrm>
          <a:prstGeom prst="rect">
            <a:avLst/>
          </a:prstGeom>
          <a:noFill/>
        </p:spPr>
      </p:pic>
      <p:sp>
        <p:nvSpPr>
          <p:cNvPr id="13" name=""/>
          <p:cNvSpPr txBox="1"/>
          <p:nvPr/>
        </p:nvSpPr>
        <p:spPr>
          <a:xfrm>
            <a:off x="11858625" y="8620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Crowd visibility picture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43125" y="285750"/>
          <a:ext cx="16144875" cy="8905875"/>
          <a:chOff x="2143125" y="285750"/>
          <a:chExt cx="16144875" cy="8905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2381250" y="28575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t Coo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dilab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s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25" y="2476500"/>
            <a:ext cx="4286250" cy="2667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2143125" y="5191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1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875" y="2476500"/>
            <a:ext cx="4286250" cy="2667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7000875" y="5191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2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58625" y="2476500"/>
            <a:ext cx="4286250" cy="26670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1858625" y="5191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1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3125" y="5905500"/>
            <a:ext cx="4286250" cy="26670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2143125" y="8620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2]]></a:t>
            </a:r>
          </a:p>
        </p:txBody>
      </p:sp>
      <p:pic>
        <p:nvPicPr>
          <p:cNvPr id="10" name="" descr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0875" y="5905500"/>
            <a:ext cx="4286250" cy="2667000"/>
          </a:xfrm>
          <a:prstGeom prst="rect">
            <a:avLst/>
          </a:prstGeom>
          <a:noFill/>
        </p:spPr>
      </p:pic>
      <p:sp>
        <p:nvSpPr>
          <p:cNvPr id="11" name=""/>
          <p:cNvSpPr txBox="1"/>
          <p:nvPr/>
        </p:nvSpPr>
        <p:spPr>
          <a:xfrm>
            <a:off x="7000875" y="8620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1]]></a:t>
            </a:r>
          </a:p>
        </p:txBody>
      </p:sp>
      <p:pic>
        <p:nvPicPr>
          <p:cNvPr id="12" name="" descr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58625" y="5905500"/>
            <a:ext cx="4286250" cy="2667000"/>
          </a:xfrm>
          <a:prstGeom prst="rect">
            <a:avLst/>
          </a:prstGeom>
          <a:noFill/>
        </p:spPr>
      </p:pic>
      <p:sp>
        <p:nvSpPr>
          <p:cNvPr id="13" name=""/>
          <p:cNvSpPr txBox="1"/>
          <p:nvPr/>
        </p:nvSpPr>
        <p:spPr>
          <a:xfrm>
            <a:off x="11858625" y="8620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2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43125" y="285750"/>
          <a:ext cx="16144875" cy="8905875"/>
          <a:chOff x="2143125" y="285750"/>
          <a:chExt cx="16144875" cy="8905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2381250" y="28575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Jharkhand-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Jharkh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Jharkh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25" y="2476500"/>
            <a:ext cx="4286250" cy="2667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2143125" y="5191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banner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875" y="2476500"/>
            <a:ext cx="4286250" cy="2667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7000875" y="5191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table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58625" y="2476500"/>
            <a:ext cx="4286250" cy="26670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1858625" y="5191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arrangement picture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3125" y="5905500"/>
            <a:ext cx="4286250" cy="26670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2143125" y="8620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with crowd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43125" y="285750"/>
          <a:ext cx="16144875" cy="8905875"/>
          <a:chOff x="2143125" y="285750"/>
          <a:chExt cx="16144875" cy="8905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2381250" y="28575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t Coo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dilab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s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25" y="2476500"/>
            <a:ext cx="4286250" cy="2667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2143125" y="5191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banner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875" y="2476500"/>
            <a:ext cx="4286250" cy="2667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7000875" y="5191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table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58625" y="2476500"/>
            <a:ext cx="4286250" cy="26670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1858625" y="5191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arrangement picture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3125" y="5905500"/>
            <a:ext cx="4286250" cy="26670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2143125" y="8620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with crowd]]></a:t>
            </a:r>
          </a:p>
        </p:txBody>
      </p:sp>
      <p:pic>
        <p:nvPicPr>
          <p:cNvPr id="10" name="" descr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0875" y="5905500"/>
            <a:ext cx="4286250" cy="2667000"/>
          </a:xfrm>
          <a:prstGeom prst="rect">
            <a:avLst/>
          </a:prstGeom>
          <a:noFill/>
        </p:spPr>
      </p:pic>
      <p:sp>
        <p:nvSpPr>
          <p:cNvPr id="11" name=""/>
          <p:cNvSpPr txBox="1"/>
          <p:nvPr/>
        </p:nvSpPr>
        <p:spPr>
          <a:xfrm>
            <a:off x="7000875" y="8620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rainer with presentation picture]]></a:t>
            </a:r>
          </a:p>
        </p:txBody>
      </p:sp>
      <p:pic>
        <p:nvPicPr>
          <p:cNvPr id="12" name="" descr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58625" y="5905500"/>
            <a:ext cx="4286250" cy="2667000"/>
          </a:xfrm>
          <a:prstGeom prst="rect">
            <a:avLst/>
          </a:prstGeom>
          <a:noFill/>
        </p:spPr>
      </p:pic>
      <p:sp>
        <p:nvSpPr>
          <p:cNvPr id="13" name=""/>
          <p:cNvSpPr txBox="1"/>
          <p:nvPr/>
        </p:nvSpPr>
        <p:spPr>
          <a:xfrm>
            <a:off x="11858625" y="8620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Crowd visibility picture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43125" y="285750"/>
          <a:ext cx="16144875" cy="8905875"/>
          <a:chOff x="2143125" y="285750"/>
          <a:chExt cx="16144875" cy="8905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2381250" y="28575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t Coo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dilab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s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25" y="2476500"/>
            <a:ext cx="4286250" cy="2667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2143125" y="5191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1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875" y="2476500"/>
            <a:ext cx="4286250" cy="2667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7000875" y="5191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2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58625" y="2476500"/>
            <a:ext cx="4286250" cy="26670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1858625" y="5191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1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3125" y="5905500"/>
            <a:ext cx="4286250" cy="26670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2143125" y="8620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2]]></a:t>
            </a:r>
          </a:p>
        </p:txBody>
      </p:sp>
      <p:pic>
        <p:nvPicPr>
          <p:cNvPr id="10" name="" descr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0875" y="5905500"/>
            <a:ext cx="4286250" cy="2667000"/>
          </a:xfrm>
          <a:prstGeom prst="rect">
            <a:avLst/>
          </a:prstGeom>
          <a:noFill/>
        </p:spPr>
      </p:pic>
      <p:sp>
        <p:nvSpPr>
          <p:cNvPr id="11" name=""/>
          <p:cNvSpPr txBox="1"/>
          <p:nvPr/>
        </p:nvSpPr>
        <p:spPr>
          <a:xfrm>
            <a:off x="7000875" y="8620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banner]]></a:t>
            </a:r>
          </a:p>
        </p:txBody>
      </p:sp>
      <p:pic>
        <p:nvPicPr>
          <p:cNvPr id="12" name="" descr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58625" y="5905500"/>
            <a:ext cx="4286250" cy="2667000"/>
          </a:xfrm>
          <a:prstGeom prst="rect">
            <a:avLst/>
          </a:prstGeom>
          <a:noFill/>
        </p:spPr>
      </p:pic>
      <p:sp>
        <p:nvSpPr>
          <p:cNvPr id="13" name=""/>
          <p:cNvSpPr txBox="1"/>
          <p:nvPr/>
        </p:nvSpPr>
        <p:spPr>
          <a:xfrm>
            <a:off x="11858625" y="8620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table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43125" y="285750"/>
          <a:ext cx="16144875" cy="8905875"/>
          <a:chOff x="2143125" y="285750"/>
          <a:chExt cx="16144875" cy="8905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2381250" y="28575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t Coo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dilab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s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25" y="2476500"/>
            <a:ext cx="4286250" cy="2667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2143125" y="5191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arrangement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875" y="2476500"/>
            <a:ext cx="4286250" cy="2667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7000875" y="5191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with crowd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58625" y="2476500"/>
            <a:ext cx="4286250" cy="26670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1858625" y="5191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rainer with presentation picture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3125" y="5905500"/>
            <a:ext cx="4286250" cy="26670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2143125" y="8620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Crowd visibility picture]]></a:t>
            </a:r>
          </a:p>
        </p:txBody>
      </p:sp>
      <p:pic>
        <p:nvPicPr>
          <p:cNvPr id="10" name="" descr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0875" y="5905500"/>
            <a:ext cx="4286250" cy="2667000"/>
          </a:xfrm>
          <a:prstGeom prst="rect">
            <a:avLst/>
          </a:prstGeom>
          <a:noFill/>
        </p:spPr>
      </p:pic>
      <p:sp>
        <p:nvSpPr>
          <p:cNvPr id="11" name=""/>
          <p:cNvSpPr txBox="1"/>
          <p:nvPr/>
        </p:nvSpPr>
        <p:spPr>
          <a:xfrm>
            <a:off x="7000875" y="8620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1]]></a:t>
            </a:r>
          </a:p>
        </p:txBody>
      </p:sp>
      <p:pic>
        <p:nvPicPr>
          <p:cNvPr id="12" name="" descr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58625" y="5905500"/>
            <a:ext cx="4286250" cy="2667000"/>
          </a:xfrm>
          <a:prstGeom prst="rect">
            <a:avLst/>
          </a:prstGeom>
          <a:noFill/>
        </p:spPr>
      </p:pic>
      <p:sp>
        <p:nvSpPr>
          <p:cNvPr id="13" name=""/>
          <p:cNvSpPr txBox="1"/>
          <p:nvPr/>
        </p:nvSpPr>
        <p:spPr>
          <a:xfrm>
            <a:off x="11858625" y="8620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2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43125" y="285750"/>
          <a:ext cx="16144875" cy="8905875"/>
          <a:chOff x="2143125" y="285750"/>
          <a:chExt cx="16144875" cy="8905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2381250" y="28575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t Coo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dilab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s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25" y="2476500"/>
            <a:ext cx="4286250" cy="2667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2143125" y="5191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1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875" y="2476500"/>
            <a:ext cx="4286250" cy="2667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7000875" y="5191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2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58625" y="2476500"/>
            <a:ext cx="4286250" cy="26670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1858625" y="5191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banner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3125" y="5905500"/>
            <a:ext cx="4286250" cy="26670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2143125" y="8620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table]]></a:t>
            </a:r>
          </a:p>
        </p:txBody>
      </p:sp>
      <p:pic>
        <p:nvPicPr>
          <p:cNvPr id="10" name="" descr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0875" y="5905500"/>
            <a:ext cx="4286250" cy="2667000"/>
          </a:xfrm>
          <a:prstGeom prst="rect">
            <a:avLst/>
          </a:prstGeom>
          <a:noFill/>
        </p:spPr>
      </p:pic>
      <p:sp>
        <p:nvSpPr>
          <p:cNvPr id="11" name=""/>
          <p:cNvSpPr txBox="1"/>
          <p:nvPr/>
        </p:nvSpPr>
        <p:spPr>
          <a:xfrm>
            <a:off x="7000875" y="8620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arrangement picture]]></a:t>
            </a:r>
          </a:p>
        </p:txBody>
      </p:sp>
      <p:pic>
        <p:nvPicPr>
          <p:cNvPr id="12" name="" descr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58625" y="5905500"/>
            <a:ext cx="4286250" cy="2667000"/>
          </a:xfrm>
          <a:prstGeom prst="rect">
            <a:avLst/>
          </a:prstGeom>
          <a:noFill/>
        </p:spPr>
      </p:pic>
      <p:sp>
        <p:nvSpPr>
          <p:cNvPr id="13" name=""/>
          <p:cNvSpPr txBox="1"/>
          <p:nvPr/>
        </p:nvSpPr>
        <p:spPr>
          <a:xfrm>
            <a:off x="11858625" y="8620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with crowd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43125" y="285750"/>
          <a:ext cx="16144875" cy="8905875"/>
          <a:chOff x="2143125" y="285750"/>
          <a:chExt cx="16144875" cy="8905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2381250" y="28575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t Coo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dilab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s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25" y="2476500"/>
            <a:ext cx="4286250" cy="2667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2143125" y="5191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rainer with presentation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875" y="2476500"/>
            <a:ext cx="4286250" cy="2667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7000875" y="5191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Crowd visibility picture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58625" y="2476500"/>
            <a:ext cx="4286250" cy="26670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1858625" y="5191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1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3125" y="5905500"/>
            <a:ext cx="4286250" cy="26670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2143125" y="8620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2]]></a:t>
            </a:r>
          </a:p>
        </p:txBody>
      </p:sp>
      <p:pic>
        <p:nvPicPr>
          <p:cNvPr id="10" name="" descr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0875" y="5905500"/>
            <a:ext cx="4286250" cy="2667000"/>
          </a:xfrm>
          <a:prstGeom prst="rect">
            <a:avLst/>
          </a:prstGeom>
          <a:noFill/>
        </p:spPr>
      </p:pic>
      <p:sp>
        <p:nvSpPr>
          <p:cNvPr id="11" name=""/>
          <p:cNvSpPr txBox="1"/>
          <p:nvPr/>
        </p:nvSpPr>
        <p:spPr>
          <a:xfrm>
            <a:off x="7000875" y="8620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1]]></a:t>
            </a:r>
          </a:p>
        </p:txBody>
      </p:sp>
      <p:pic>
        <p:nvPicPr>
          <p:cNvPr id="12" name="" descr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58625" y="5905500"/>
            <a:ext cx="4286250" cy="2667000"/>
          </a:xfrm>
          <a:prstGeom prst="rect">
            <a:avLst/>
          </a:prstGeom>
          <a:noFill/>
        </p:spPr>
      </p:pic>
      <p:sp>
        <p:nvSpPr>
          <p:cNvPr id="13" name=""/>
          <p:cNvSpPr txBox="1"/>
          <p:nvPr/>
        </p:nvSpPr>
        <p:spPr>
          <a:xfrm>
            <a:off x="11858625" y="8620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2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43125" y="285750"/>
          <a:ext cx="15716250" cy="5476875"/>
          <a:chOff x="2143125" y="285750"/>
          <a:chExt cx="15716250" cy="5476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2381250" y="28575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t Coo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dilab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s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25" y="2476500"/>
            <a:ext cx="4286250" cy="2667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2143125" y="5191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2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43125" y="285750"/>
          <a:ext cx="16144875" cy="8905875"/>
          <a:chOff x="2143125" y="285750"/>
          <a:chExt cx="16144875" cy="8905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2381250" y="28575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t Coo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dilab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s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25" y="2476500"/>
            <a:ext cx="4286250" cy="2667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2143125" y="5191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banner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875" y="2476500"/>
            <a:ext cx="4286250" cy="2667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7000875" y="5191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table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58625" y="2476500"/>
            <a:ext cx="4286250" cy="26670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1858625" y="5191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arrangement picture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3125" y="5905500"/>
            <a:ext cx="4286250" cy="26670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2143125" y="8620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with crowd]]></a:t>
            </a:r>
          </a:p>
        </p:txBody>
      </p:sp>
      <p:pic>
        <p:nvPicPr>
          <p:cNvPr id="10" name="" descr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0875" y="5905500"/>
            <a:ext cx="4286250" cy="2667000"/>
          </a:xfrm>
          <a:prstGeom prst="rect">
            <a:avLst/>
          </a:prstGeom>
          <a:noFill/>
        </p:spPr>
      </p:pic>
      <p:sp>
        <p:nvSpPr>
          <p:cNvPr id="11" name=""/>
          <p:cNvSpPr txBox="1"/>
          <p:nvPr/>
        </p:nvSpPr>
        <p:spPr>
          <a:xfrm>
            <a:off x="7000875" y="8620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rainer with presentation picture]]></a:t>
            </a:r>
          </a:p>
        </p:txBody>
      </p:sp>
      <p:pic>
        <p:nvPicPr>
          <p:cNvPr id="12" name="" descr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58625" y="5905500"/>
            <a:ext cx="4286250" cy="2667000"/>
          </a:xfrm>
          <a:prstGeom prst="rect">
            <a:avLst/>
          </a:prstGeom>
          <a:noFill/>
        </p:spPr>
      </p:pic>
      <p:sp>
        <p:nvSpPr>
          <p:cNvPr id="13" name=""/>
          <p:cNvSpPr txBox="1"/>
          <p:nvPr/>
        </p:nvSpPr>
        <p:spPr>
          <a:xfrm>
            <a:off x="11858625" y="8620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Crowd visibility picture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43125" y="285750"/>
          <a:ext cx="16144875" cy="8905875"/>
          <a:chOff x="2143125" y="285750"/>
          <a:chExt cx="16144875" cy="8905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2381250" y="28575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t Coo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dilab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s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25" y="2476500"/>
            <a:ext cx="4286250" cy="2667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2143125" y="5191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1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875" y="2476500"/>
            <a:ext cx="4286250" cy="2667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7000875" y="5191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2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58625" y="2476500"/>
            <a:ext cx="4286250" cy="26670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1858625" y="5191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1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3125" y="5905500"/>
            <a:ext cx="4286250" cy="26670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2143125" y="8620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2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43125" y="285750"/>
          <a:ext cx="16144875" cy="8905875"/>
          <a:chOff x="2143125" y="285750"/>
          <a:chExt cx="16144875" cy="8905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2381250" y="28575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ihar-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ih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winkl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atih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25" y="2476500"/>
            <a:ext cx="4286250" cy="2667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2143125" y="5191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banner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875" y="2476500"/>
            <a:ext cx="4286250" cy="2667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7000875" y="5191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table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58625" y="2476500"/>
            <a:ext cx="4286250" cy="26670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1858625" y="5191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with crowd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3125" y="5905500"/>
            <a:ext cx="4286250" cy="26670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2143125" y="8620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arrangement picture]]></a:t>
            </a:r>
          </a:p>
        </p:txBody>
      </p:sp>
      <p:pic>
        <p:nvPicPr>
          <p:cNvPr id="10" name="" descr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0875" y="5905500"/>
            <a:ext cx="4286250" cy="2667000"/>
          </a:xfrm>
          <a:prstGeom prst="rect">
            <a:avLst/>
          </a:prstGeom>
          <a:noFill/>
        </p:spPr>
      </p:pic>
      <p:sp>
        <p:nvSpPr>
          <p:cNvPr id="11" name=""/>
          <p:cNvSpPr txBox="1"/>
          <p:nvPr/>
        </p:nvSpPr>
        <p:spPr>
          <a:xfrm>
            <a:off x="7000875" y="8620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rainer with presentation picture]]></a:t>
            </a:r>
          </a:p>
        </p:txBody>
      </p:sp>
      <p:pic>
        <p:nvPicPr>
          <p:cNvPr id="12" name="" descr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58625" y="5905500"/>
            <a:ext cx="4286250" cy="2667000"/>
          </a:xfrm>
          <a:prstGeom prst="rect">
            <a:avLst/>
          </a:prstGeom>
          <a:noFill/>
        </p:spPr>
      </p:pic>
      <p:sp>
        <p:nvSpPr>
          <p:cNvPr id="13" name=""/>
          <p:cNvSpPr txBox="1"/>
          <p:nvPr/>
        </p:nvSpPr>
        <p:spPr>
          <a:xfrm>
            <a:off x="11858625" y="8620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Crowd visibility picture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43125" y="285750"/>
          <a:ext cx="16144875" cy="8905875"/>
          <a:chOff x="2143125" y="285750"/>
          <a:chExt cx="16144875" cy="8905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2381250" y="28575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ihar-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ih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winkl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atih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25" y="2476500"/>
            <a:ext cx="4286250" cy="2667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2143125" y="5191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1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875" y="2476500"/>
            <a:ext cx="4286250" cy="2667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7000875" y="5191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2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58625" y="2476500"/>
            <a:ext cx="4286250" cy="26670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1858625" y="5191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1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3125" y="5905500"/>
            <a:ext cx="4286250" cy="26670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2143125" y="8620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2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43125" y="285750"/>
          <a:ext cx="16144875" cy="8905875"/>
          <a:chOff x="2143125" y="285750"/>
          <a:chExt cx="16144875" cy="8905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2381250" y="28575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ihar-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ih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ipak Singh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h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25" y="2476500"/>
            <a:ext cx="4286250" cy="2667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2143125" y="5191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banner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875" y="2476500"/>
            <a:ext cx="4286250" cy="2667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7000875" y="5191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table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58625" y="2476500"/>
            <a:ext cx="4286250" cy="26670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1858625" y="5191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arrangement picture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3125" y="5905500"/>
            <a:ext cx="4286250" cy="26670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2143125" y="8620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with crowd]]></a:t>
            </a:r>
          </a:p>
        </p:txBody>
      </p:sp>
      <p:pic>
        <p:nvPicPr>
          <p:cNvPr id="10" name="" descr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0875" y="5905500"/>
            <a:ext cx="4286250" cy="2667000"/>
          </a:xfrm>
          <a:prstGeom prst="rect">
            <a:avLst/>
          </a:prstGeom>
          <a:noFill/>
        </p:spPr>
      </p:pic>
      <p:sp>
        <p:nvSpPr>
          <p:cNvPr id="11" name=""/>
          <p:cNvSpPr txBox="1"/>
          <p:nvPr/>
        </p:nvSpPr>
        <p:spPr>
          <a:xfrm>
            <a:off x="7000875" y="8620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rainer with presentation picture]]></a:t>
            </a:r>
          </a:p>
        </p:txBody>
      </p:sp>
      <p:pic>
        <p:nvPicPr>
          <p:cNvPr id="12" name="" descr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58625" y="5905500"/>
            <a:ext cx="4286250" cy="2667000"/>
          </a:xfrm>
          <a:prstGeom prst="rect">
            <a:avLst/>
          </a:prstGeom>
          <a:noFill/>
        </p:spPr>
      </p:pic>
      <p:sp>
        <p:nvSpPr>
          <p:cNvPr id="13" name=""/>
          <p:cNvSpPr txBox="1"/>
          <p:nvPr/>
        </p:nvSpPr>
        <p:spPr>
          <a:xfrm>
            <a:off x="11858625" y="8620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Crowd visibility picture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43125" y="285750"/>
          <a:ext cx="16144875" cy="8905875"/>
          <a:chOff x="2143125" y="285750"/>
          <a:chExt cx="16144875" cy="8905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2381250" y="28575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ihar-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ih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ipak Singh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h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25" y="2476500"/>
            <a:ext cx="4286250" cy="2667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2143125" y="5191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1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875" y="2476500"/>
            <a:ext cx="4286250" cy="2667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7000875" y="5191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2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58625" y="2476500"/>
            <a:ext cx="4286250" cy="26670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1858625" y="5191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1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3125" y="5905500"/>
            <a:ext cx="4286250" cy="26670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2143125" y="8620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2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43125" y="285750"/>
          <a:ext cx="16144875" cy="8905875"/>
          <a:chOff x="2143125" y="285750"/>
          <a:chExt cx="16144875" cy="8905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2381250" y="28575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ss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ss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anish ra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uwahat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25" y="2476500"/>
            <a:ext cx="4286250" cy="2667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2143125" y="5191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rainer with presentation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875" y="2476500"/>
            <a:ext cx="4286250" cy="2667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7000875" y="5191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Crowd visibility picture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58625" y="2476500"/>
            <a:ext cx="4286250" cy="26670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1858625" y="5191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banner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3125" y="5905500"/>
            <a:ext cx="4286250" cy="26670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2143125" y="8620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table]]></a:t>
            </a:r>
          </a:p>
        </p:txBody>
      </p:sp>
      <p:pic>
        <p:nvPicPr>
          <p:cNvPr id="10" name="" descr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0875" y="5905500"/>
            <a:ext cx="4286250" cy="2667000"/>
          </a:xfrm>
          <a:prstGeom prst="rect">
            <a:avLst/>
          </a:prstGeom>
          <a:noFill/>
        </p:spPr>
      </p:pic>
      <p:sp>
        <p:nvSpPr>
          <p:cNvPr id="11" name=""/>
          <p:cNvSpPr txBox="1"/>
          <p:nvPr/>
        </p:nvSpPr>
        <p:spPr>
          <a:xfrm>
            <a:off x="7000875" y="8620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arrangement picture]]></a:t>
            </a:r>
          </a:p>
        </p:txBody>
      </p:sp>
      <p:pic>
        <p:nvPicPr>
          <p:cNvPr id="12" name="" descr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58625" y="5905500"/>
            <a:ext cx="4286250" cy="2667000"/>
          </a:xfrm>
          <a:prstGeom prst="rect">
            <a:avLst/>
          </a:prstGeom>
          <a:noFill/>
        </p:spPr>
      </p:pic>
      <p:sp>
        <p:nvSpPr>
          <p:cNvPr id="13" name=""/>
          <p:cNvSpPr txBox="1"/>
          <p:nvPr/>
        </p:nvSpPr>
        <p:spPr>
          <a:xfrm>
            <a:off x="11858625" y="8620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with crowd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43125" y="285750"/>
          <a:ext cx="16144875" cy="8905875"/>
          <a:chOff x="2143125" y="285750"/>
          <a:chExt cx="16144875" cy="8905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2381250" y="28575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ss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ss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anish ra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uwahat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25" y="2476500"/>
            <a:ext cx="4286250" cy="2667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2143125" y="5191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rainer with presentation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875" y="2476500"/>
            <a:ext cx="4286250" cy="2667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7000875" y="5191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Crowd visibility picture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58625" y="2476500"/>
            <a:ext cx="4286250" cy="26670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1858625" y="5191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1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3125" y="5905500"/>
            <a:ext cx="4286250" cy="26670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2143125" y="8620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2]]></a:t>
            </a:r>
          </a:p>
        </p:txBody>
      </p:sp>
      <p:pic>
        <p:nvPicPr>
          <p:cNvPr id="10" name="" descr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0875" y="5905500"/>
            <a:ext cx="4286250" cy="2667000"/>
          </a:xfrm>
          <a:prstGeom prst="rect">
            <a:avLst/>
          </a:prstGeom>
          <a:noFill/>
        </p:spPr>
      </p:pic>
      <p:sp>
        <p:nvSpPr>
          <p:cNvPr id="11" name=""/>
          <p:cNvSpPr txBox="1"/>
          <p:nvPr/>
        </p:nvSpPr>
        <p:spPr>
          <a:xfrm>
            <a:off x="7000875" y="8620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1]]></a:t>
            </a:r>
          </a:p>
        </p:txBody>
      </p:sp>
      <p:pic>
        <p:nvPicPr>
          <p:cNvPr id="12" name="" descr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58625" y="5905500"/>
            <a:ext cx="4286250" cy="2667000"/>
          </a:xfrm>
          <a:prstGeom prst="rect">
            <a:avLst/>
          </a:prstGeom>
          <a:noFill/>
        </p:spPr>
      </p:pic>
      <p:sp>
        <p:nvSpPr>
          <p:cNvPr id="13" name=""/>
          <p:cNvSpPr txBox="1"/>
          <p:nvPr/>
        </p:nvSpPr>
        <p:spPr>
          <a:xfrm>
            <a:off x="11858625" y="8620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2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43125" y="285750"/>
          <a:ext cx="16144875" cy="8905875"/>
          <a:chOff x="2143125" y="285750"/>
          <a:chExt cx="16144875" cy="8905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2381250" y="28575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ss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ss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anish ra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uwahat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25" y="2476500"/>
            <a:ext cx="4286250" cy="2667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2143125" y="5191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1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875" y="2476500"/>
            <a:ext cx="4286250" cy="2667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7000875" y="5191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2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58625" y="2476500"/>
            <a:ext cx="4286250" cy="26670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1858625" y="5191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1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3125" y="5905500"/>
            <a:ext cx="4286250" cy="26670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2143125" y="862012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2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7">
  <a:themeElements>
    <a:clrScheme name="Theme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7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7">
      <a:fillStyleLst>
        <a:solidFill>
          <a:schemeClr val="phClr"/>
        </a:solidFill>
        <a:gradFill rotWithShape="1">
          <a:gsLst>
            <a:gs pos="0%">
              <a:schemeClr val="phClr">
                <a:tint val="50%"/>
                <a:satMod val="300%"/>
              </a:schemeClr>
            </a:gs>
            <a:gs pos="35%">
              <a:schemeClr val="phClr">
                <a:tint val="37%"/>
                <a:satMod val="300%"/>
              </a:schemeClr>
            </a:gs>
            <a:gs pos="100%">
              <a:schemeClr val="phClr">
                <a:tint val="15%"/>
                <a:satMod val="350%"/>
              </a:schemeClr>
            </a:gs>
          </a:gsLst>
          <a:lin ang="16200000" scaled="1"/>
        </a:gradFill>
        <a:gradFill rotWithShape="1">
          <a:gsLst>
            <a:gs pos="0%">
              <a:schemeClr val="phClr">
                <a:shade val="51%"/>
                <a:satMod val="130%"/>
              </a:schemeClr>
            </a:gs>
            <a:gs pos="80%">
              <a:schemeClr val="phClr">
                <a:shade val="93%"/>
                <a:satMod val="130%"/>
              </a:schemeClr>
            </a:gs>
            <a:gs pos="100%">
              <a:schemeClr val="phClr">
                <a:shade val="94%"/>
                <a:satMod val="135%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%"/>
              <a:satMod val="105%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%">
              <a:schemeClr val="phClr">
                <a:tint val="40%"/>
                <a:satMod val="350%"/>
              </a:schemeClr>
            </a:gs>
            <a:gs pos="40%">
              <a:schemeClr val="phClr">
                <a:tint val="45%"/>
                <a:shade val="99%"/>
                <a:satMod val="350%"/>
              </a:schemeClr>
            </a:gs>
            <a:gs pos="100%">
              <a:schemeClr val="phClr">
                <a:shade val="20%"/>
                <a:satMod val="255%"/>
              </a:schemeClr>
            </a:gs>
          </a:gsLst>
          <a:path path="circle">
            <a:fillToRect b="180%" l="50%" r="50%" t="-80%"/>
          </a:path>
        </a:gradFill>
        <a:gradFill rotWithShape="1">
          <a:gsLst>
            <a:gs pos="0%">
              <a:schemeClr val="phClr">
                <a:tint val="80%"/>
                <a:satMod val="300%"/>
              </a:schemeClr>
            </a:gs>
            <a:gs pos="100%">
              <a:schemeClr val="phClr">
                <a:shade val="30%"/>
                <a:satMod val="200%"/>
              </a:schemeClr>
            </a:gs>
          </a:gsLst>
          <a:path path="circle">
            <a:fillToRect b="50%" l="50%" r="50%" t="50%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27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2026-03-09T18:02:46Z</dcterms:created>
  <dcterms:modified xsi:type="dcterms:W3CDTF">2026-03-09T18:02:46Z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